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5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4" r:id="rId27"/>
    <p:sldId id="280" r:id="rId28"/>
    <p:sldId id="281" r:id="rId29"/>
    <p:sldId id="282" r:id="rId30"/>
    <p:sldId id="283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2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C899-0A4B-A54D-B472-D4A951047A12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436A5-2B0F-2942-B91D-560C5B3FD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421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C899-0A4B-A54D-B472-D4A951047A12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436A5-2B0F-2942-B91D-560C5B3FD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97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C899-0A4B-A54D-B472-D4A951047A12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436A5-2B0F-2942-B91D-560C5B3FD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07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C899-0A4B-A54D-B472-D4A951047A12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436A5-2B0F-2942-B91D-560C5B3FD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838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C899-0A4B-A54D-B472-D4A951047A12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436A5-2B0F-2942-B91D-560C5B3FD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773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C899-0A4B-A54D-B472-D4A951047A12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436A5-2B0F-2942-B91D-560C5B3FD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261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C899-0A4B-A54D-B472-D4A951047A12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436A5-2B0F-2942-B91D-560C5B3FD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553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C899-0A4B-A54D-B472-D4A951047A12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436A5-2B0F-2942-B91D-560C5B3FD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703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C899-0A4B-A54D-B472-D4A951047A12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436A5-2B0F-2942-B91D-560C5B3FD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071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C899-0A4B-A54D-B472-D4A951047A12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436A5-2B0F-2942-B91D-560C5B3FD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868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C899-0A4B-A54D-B472-D4A951047A12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436A5-2B0F-2942-B91D-560C5B3FD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487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5C899-0A4B-A54D-B472-D4A951047A12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9436A5-2B0F-2942-B91D-560C5B3FD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995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39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 honestly don’t know how many days of classes we’ve had. I’m just guessing at the correct number at this point.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5357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09.4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201" r="-43201"/>
          <a:stretch>
            <a:fillRect/>
          </a:stretch>
        </p:blipFill>
        <p:spPr>
          <a:xfrm>
            <a:off x="-1651082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4264786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09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927" b="-389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698743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10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3" b="-4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9284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one volunteer to do this on the board</a:t>
            </a:r>
            <a:endParaRPr lang="en-US" dirty="0"/>
          </a:p>
        </p:txBody>
      </p:sp>
      <p:pic>
        <p:nvPicPr>
          <p:cNvPr id="4" name="Content Placeholder 3" descr="Screen Shot 2018-10-09 at 11.10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6145" b="-2561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40359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10.3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489" b="-1148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005518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 a class</a:t>
            </a:r>
            <a:endParaRPr lang="en-US" dirty="0"/>
          </a:p>
        </p:txBody>
      </p:sp>
      <p:pic>
        <p:nvPicPr>
          <p:cNvPr id="4" name="Content Placeholder 3" descr="Screen Shot 2018-10-09 at 11.10.5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0728" b="-2607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273156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11.0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000" b="-190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828709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Factoring techniques we’ve learned so far:</a:t>
            </a:r>
            <a:endParaRPr lang="en-US" dirty="0"/>
          </a:p>
        </p:txBody>
      </p:sp>
      <p:pic>
        <p:nvPicPr>
          <p:cNvPr id="4" name="Content Placeholder 3" descr="Screen Shot 2018-10-10 at 4.13.3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1319" b="-913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405446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 of Squares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3670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3.4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0463" b="-904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06462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AC-</a:t>
            </a:r>
            <a:r>
              <a:rPr lang="en-US" dirty="0" smtClean="0"/>
              <a:t>Method</a:t>
            </a:r>
            <a:br>
              <a:rPr lang="en-US" dirty="0" smtClean="0"/>
            </a:br>
            <a:r>
              <a:rPr lang="en-US" sz="2000" dirty="0" smtClean="0"/>
              <a:t>It’s so cool they named it AC</a:t>
            </a:r>
            <a:endParaRPr lang="en-US" dirty="0"/>
          </a:p>
        </p:txBody>
      </p:sp>
      <p:pic>
        <p:nvPicPr>
          <p:cNvPr id="4" name="Content Placeholder 3" descr="Screen Shot 2018-10-09 at 11.07.4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260" b="-212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327048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one as a class-</a:t>
            </a:r>
            <a:br>
              <a:rPr lang="en-US" dirty="0" smtClean="0"/>
            </a:br>
            <a:r>
              <a:rPr lang="en-US" sz="3100" dirty="0" smtClean="0"/>
              <a:t>I will call on “volunteers” to do the other two problems on the board</a:t>
            </a:r>
            <a:endParaRPr lang="en-US" sz="3100" dirty="0"/>
          </a:p>
        </p:txBody>
      </p:sp>
      <p:pic>
        <p:nvPicPr>
          <p:cNvPr id="4" name="Content Placeholder 3" descr="Screen Shot 2018-10-10 at 4.14.0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316" r="-263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975785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4.1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610" r="-21610"/>
          <a:stretch>
            <a:fillRect/>
          </a:stretch>
        </p:blipFill>
        <p:spPr>
          <a:xfrm>
            <a:off x="-1576442" y="56717"/>
            <a:ext cx="12366834" cy="6801283"/>
          </a:xfrm>
        </p:spPr>
      </p:pic>
    </p:spTree>
    <p:extLst>
      <p:ext uri="{BB962C8B-B14F-4D97-AF65-F5344CB8AC3E}">
        <p14:creationId xmlns:p14="http://schemas.microsoft.com/office/powerpoint/2010/main" val="28984496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4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7075" b="-670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020104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5.5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657" b="-76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094046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as a class</a:t>
            </a:r>
            <a:endParaRPr lang="en-US" dirty="0"/>
          </a:p>
        </p:txBody>
      </p:sp>
      <p:pic>
        <p:nvPicPr>
          <p:cNvPr id="4" name="Content Placeholder 3" descr="Screen Shot 2018-10-10 at 4.16.0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9735" b="-797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410547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6.1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384" b="-263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9020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Trinomials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7550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as a class</a:t>
            </a:r>
            <a:endParaRPr lang="en-US" dirty="0"/>
          </a:p>
        </p:txBody>
      </p:sp>
      <p:pic>
        <p:nvPicPr>
          <p:cNvPr id="4" name="Content Placeholder 3" descr="Screen Shot 2018-10-10 at 4.16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7140" b="-1371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744117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6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62" b="-4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152947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6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7642" b="-676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94020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08.0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176" b="-201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980958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7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0778" b="-607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487150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with a partner</a:t>
            </a:r>
            <a:endParaRPr lang="en-US" dirty="0"/>
          </a:p>
        </p:txBody>
      </p:sp>
      <p:pic>
        <p:nvPicPr>
          <p:cNvPr id="4" name="Content Placeholder 3" descr="Screen Shot 2018-10-10 at 4.17.0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308" b="-153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88600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7.1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158" r="-30158"/>
          <a:stretch>
            <a:fillRect/>
          </a:stretch>
        </p:blipFill>
        <p:spPr>
          <a:xfrm>
            <a:off x="-1412946" y="160589"/>
            <a:ext cx="11967505" cy="6581666"/>
          </a:xfrm>
        </p:spPr>
      </p:pic>
    </p:spTree>
    <p:extLst>
      <p:ext uri="{BB962C8B-B14F-4D97-AF65-F5344CB8AC3E}">
        <p14:creationId xmlns:p14="http://schemas.microsoft.com/office/powerpoint/2010/main" val="5356822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7.2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3300" b="-633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204596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as a class</a:t>
            </a:r>
            <a:endParaRPr lang="en-US" dirty="0"/>
          </a:p>
        </p:txBody>
      </p:sp>
      <p:pic>
        <p:nvPicPr>
          <p:cNvPr id="4" name="Content Placeholder 3" descr="Screen Shot 2018-10-10 at 4.17.4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457" b="-134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912060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7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444" r="-53444"/>
          <a:stretch>
            <a:fillRect/>
          </a:stretch>
        </p:blipFill>
        <p:spPr>
          <a:xfrm>
            <a:off x="-1369151" y="274638"/>
            <a:ext cx="11879915" cy="6533495"/>
          </a:xfrm>
        </p:spPr>
      </p:pic>
    </p:spTree>
    <p:extLst>
      <p:ext uri="{BB962C8B-B14F-4D97-AF65-F5344CB8AC3E}">
        <p14:creationId xmlns:p14="http://schemas.microsoft.com/office/powerpoint/2010/main" val="509611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08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056" r="-50056"/>
          <a:stretch>
            <a:fillRect/>
          </a:stretch>
        </p:blipFill>
        <p:spPr>
          <a:xfrm>
            <a:off x="-1578506" y="131393"/>
            <a:ext cx="12231051" cy="6726607"/>
          </a:xfrm>
        </p:spPr>
      </p:pic>
    </p:spTree>
    <p:extLst>
      <p:ext uri="{BB962C8B-B14F-4D97-AF65-F5344CB8AC3E}">
        <p14:creationId xmlns:p14="http://schemas.microsoft.com/office/powerpoint/2010/main" val="3412794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08.4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36" b="-15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17738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10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3" b="-4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65139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8-10-09 at 11.08.5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4288" b="-2742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73676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09.0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264" r="-29264"/>
          <a:stretch>
            <a:fillRect/>
          </a:stretch>
        </p:blipFill>
        <p:spPr>
          <a:xfrm>
            <a:off x="-1333149" y="274638"/>
            <a:ext cx="11796396" cy="6487563"/>
          </a:xfrm>
        </p:spPr>
      </p:pic>
    </p:spTree>
    <p:extLst>
      <p:ext uri="{BB962C8B-B14F-4D97-AF65-F5344CB8AC3E}">
        <p14:creationId xmlns:p14="http://schemas.microsoft.com/office/powerpoint/2010/main" val="2246005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this with a partner</a:t>
            </a:r>
            <a:endParaRPr lang="en-US" dirty="0"/>
          </a:p>
        </p:txBody>
      </p:sp>
      <p:pic>
        <p:nvPicPr>
          <p:cNvPr id="4" name="Content Placeholder 3" descr="Screen Shot 2018-10-09 at 11.09.3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2941" b="-2329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02600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82</Words>
  <Application>Microsoft Macintosh PowerPoint</Application>
  <PresentationFormat>On-screen Show (4:3)</PresentationFormat>
  <Paragraphs>15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Day 39</vt:lpstr>
      <vt:lpstr>AC-Method It’s so cool they named it AC</vt:lpstr>
      <vt:lpstr>PowerPoint Presentation</vt:lpstr>
      <vt:lpstr>PowerPoint Presentation</vt:lpstr>
      <vt:lpstr>PowerPoint Presentation</vt:lpstr>
      <vt:lpstr>PowerPoint Presentation</vt:lpstr>
      <vt:lpstr>Solve as a class</vt:lpstr>
      <vt:lpstr>PowerPoint Presentation</vt:lpstr>
      <vt:lpstr>Do this with a partner</vt:lpstr>
      <vt:lpstr>PowerPoint Presentation</vt:lpstr>
      <vt:lpstr>PowerPoint Presentation</vt:lpstr>
      <vt:lpstr>PowerPoint Presentation</vt:lpstr>
      <vt:lpstr>Some one volunteer to do this on the board</vt:lpstr>
      <vt:lpstr>PowerPoint Presentation</vt:lpstr>
      <vt:lpstr>As a class</vt:lpstr>
      <vt:lpstr>PowerPoint Presentation</vt:lpstr>
      <vt:lpstr>Factoring techniques we’ve learned so far:</vt:lpstr>
      <vt:lpstr>Difference of Squares</vt:lpstr>
      <vt:lpstr>PowerPoint Presentation</vt:lpstr>
      <vt:lpstr>Do one as a class- I will call on “volunteers” to do the other two problems on the board</vt:lpstr>
      <vt:lpstr>PowerPoint Presentation</vt:lpstr>
      <vt:lpstr>PowerPoint Presentation</vt:lpstr>
      <vt:lpstr>PowerPoint Presentation</vt:lpstr>
      <vt:lpstr>Do as a class</vt:lpstr>
      <vt:lpstr>PowerPoint Presentation</vt:lpstr>
      <vt:lpstr>Trinomials</vt:lpstr>
      <vt:lpstr>Do as a class</vt:lpstr>
      <vt:lpstr>PowerPoint Presentation</vt:lpstr>
      <vt:lpstr>PowerPoint Presentation</vt:lpstr>
      <vt:lpstr>PowerPoint Presentation</vt:lpstr>
      <vt:lpstr>Try with a partner</vt:lpstr>
      <vt:lpstr>PowerPoint Presentation</vt:lpstr>
      <vt:lpstr>PowerPoint Presentation</vt:lpstr>
      <vt:lpstr>Do as a class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39</dc:title>
  <dc:creator>Mathew Tucker</dc:creator>
  <cp:lastModifiedBy>Mathew Tucker</cp:lastModifiedBy>
  <cp:revision>3</cp:revision>
  <dcterms:created xsi:type="dcterms:W3CDTF">2018-10-10T21:07:40Z</dcterms:created>
  <dcterms:modified xsi:type="dcterms:W3CDTF">2018-10-10T21:29:00Z</dcterms:modified>
</cp:coreProperties>
</file>