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62" r:id="rId3"/>
    <p:sldId id="263" r:id="rId4"/>
    <p:sldId id="264" r:id="rId5"/>
    <p:sldId id="265" r:id="rId6"/>
    <p:sldId id="266" r:id="rId7"/>
    <p:sldId id="267" r:id="rId8"/>
    <p:sldId id="268" r:id="rId9"/>
    <p:sldId id="269" r:id="rId10"/>
    <p:sldId id="270" r:id="rId11"/>
    <p:sldId id="271" r:id="rId12"/>
    <p:sldId id="272" r:id="rId13"/>
    <p:sldId id="273" r:id="rId14"/>
    <p:sldId id="274" r:id="rId15"/>
    <p:sldId id="275" r:id="rId16"/>
    <p:sldId id="276" r:id="rId17"/>
    <p:sldId id="277" r:id="rId18"/>
    <p:sldId id="278" r:id="rId19"/>
    <p:sldId id="279" r:id="rId20"/>
    <p:sldId id="280" r:id="rId21"/>
    <p:sldId id="281" r:id="rId22"/>
    <p:sldId id="282" r:id="rId23"/>
    <p:sldId id="283" r:id="rId24"/>
    <p:sldId id="284" r:id="rId25"/>
    <p:sldId id="285" r:id="rId26"/>
    <p:sldId id="286" r:id="rId27"/>
    <p:sldId id="287" r:id="rId28"/>
    <p:sldId id="288" r:id="rId29"/>
    <p:sldId id="289" r:id="rId30"/>
    <p:sldId id="290" r:id="rId31"/>
    <p:sldId id="291" r:id="rId32"/>
    <p:sldId id="292" r:id="rId33"/>
    <p:sldId id="293" r:id="rId34"/>
    <p:sldId id="294" r:id="rId35"/>
    <p:sldId id="295" r:id="rId36"/>
    <p:sldId id="296" r:id="rId37"/>
    <p:sldId id="297" r:id="rId38"/>
    <p:sldId id="298" r:id="rId3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84" d="100"/>
          <a:sy n="84" d="100"/>
        </p:scale>
        <p:origin x="-1376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40" Type="http://schemas.openxmlformats.org/officeDocument/2006/relationships/printerSettings" Target="printerSettings/printerSettings1.bin"/><Relationship Id="rId41" Type="http://schemas.openxmlformats.org/officeDocument/2006/relationships/presProps" Target="presProps.xml"/><Relationship Id="rId42" Type="http://schemas.openxmlformats.org/officeDocument/2006/relationships/viewProps" Target="viewProps.xml"/><Relationship Id="rId43" Type="http://schemas.openxmlformats.org/officeDocument/2006/relationships/theme" Target="theme/theme1.xml"/><Relationship Id="rId4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B520F0-90A8-AC4A-ADAD-464A8A99190C}" type="datetimeFigureOut">
              <a:rPr lang="en-US" smtClean="0"/>
              <a:t>10/9/18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83AC46-1CAE-A44B-8C8C-652A7A3E96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92068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B520F0-90A8-AC4A-ADAD-464A8A99190C}" type="datetimeFigureOut">
              <a:rPr lang="en-US" smtClean="0"/>
              <a:t>10/9/18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83AC46-1CAE-A44B-8C8C-652A7A3E96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26622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B520F0-90A8-AC4A-ADAD-464A8A99190C}" type="datetimeFigureOut">
              <a:rPr lang="en-US" smtClean="0"/>
              <a:t>10/9/18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83AC46-1CAE-A44B-8C8C-652A7A3E96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55631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B520F0-90A8-AC4A-ADAD-464A8A99190C}" type="datetimeFigureOut">
              <a:rPr lang="en-US" smtClean="0"/>
              <a:t>10/9/18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83AC46-1CAE-A44B-8C8C-652A7A3E96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18371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B520F0-90A8-AC4A-ADAD-464A8A99190C}" type="datetimeFigureOut">
              <a:rPr lang="en-US" smtClean="0"/>
              <a:t>10/9/18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83AC46-1CAE-A44B-8C8C-652A7A3E96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0724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B520F0-90A8-AC4A-ADAD-464A8A99190C}" type="datetimeFigureOut">
              <a:rPr lang="en-US" smtClean="0"/>
              <a:t>10/9/18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83AC46-1CAE-A44B-8C8C-652A7A3E96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84849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B520F0-90A8-AC4A-ADAD-464A8A99190C}" type="datetimeFigureOut">
              <a:rPr lang="en-US" smtClean="0"/>
              <a:t>10/9/18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83AC46-1CAE-A44B-8C8C-652A7A3E96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11612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B520F0-90A8-AC4A-ADAD-464A8A99190C}" type="datetimeFigureOut">
              <a:rPr lang="en-US" smtClean="0"/>
              <a:t>10/9/18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83AC46-1CAE-A44B-8C8C-652A7A3E96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93211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B520F0-90A8-AC4A-ADAD-464A8A99190C}" type="datetimeFigureOut">
              <a:rPr lang="en-US" smtClean="0"/>
              <a:t>10/9/18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83AC46-1CAE-A44B-8C8C-652A7A3E96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602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B520F0-90A8-AC4A-ADAD-464A8A99190C}" type="datetimeFigureOut">
              <a:rPr lang="en-US" smtClean="0"/>
              <a:t>10/9/18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83AC46-1CAE-A44B-8C8C-652A7A3E96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05443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B520F0-90A8-AC4A-ADAD-464A8A99190C}" type="datetimeFigureOut">
              <a:rPr lang="en-US" smtClean="0"/>
              <a:t>10/9/18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83AC46-1CAE-A44B-8C8C-652A7A3E96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80858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B520F0-90A8-AC4A-ADAD-464A8A99190C}" type="datetimeFigureOut">
              <a:rPr lang="en-US" smtClean="0"/>
              <a:t>10/9/18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83AC46-1CAE-A44B-8C8C-652A7A3E96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09389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5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6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7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8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9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0.pn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1.pn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2.pn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7.pn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3.pn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4.png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5.png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6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Day 37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Factoring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065387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10-09 at 10.58.49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5381" r="-25381"/>
          <a:stretch>
            <a:fillRect/>
          </a:stretch>
        </p:blipFill>
        <p:spPr>
          <a:xfrm>
            <a:off x="-1709173" y="187044"/>
            <a:ext cx="11884177" cy="6535839"/>
          </a:xfrm>
        </p:spPr>
      </p:pic>
    </p:spTree>
    <p:extLst>
      <p:ext uri="{BB962C8B-B14F-4D97-AF65-F5344CB8AC3E}">
        <p14:creationId xmlns:p14="http://schemas.microsoft.com/office/powerpoint/2010/main" val="49095918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10-09 at 11.00.13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13494" b="-113494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9442804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10-09 at 11.00.37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55319" b="-155319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34178597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10-09 at 11.01.14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8793" r="-28793"/>
          <a:stretch>
            <a:fillRect/>
          </a:stretch>
        </p:blipFill>
        <p:spPr>
          <a:xfrm>
            <a:off x="-1325356" y="274638"/>
            <a:ext cx="11806924" cy="6493353"/>
          </a:xfrm>
        </p:spPr>
      </p:pic>
    </p:spTree>
    <p:extLst>
      <p:ext uri="{BB962C8B-B14F-4D97-AF65-F5344CB8AC3E}">
        <p14:creationId xmlns:p14="http://schemas.microsoft.com/office/powerpoint/2010/main" val="425081368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10-09 at 11.01.56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510" r="-2510"/>
          <a:stretch>
            <a:fillRect/>
          </a:stretch>
        </p:blipFill>
        <p:spPr>
          <a:xfrm>
            <a:off x="-222599" y="889593"/>
            <a:ext cx="9521706" cy="5236571"/>
          </a:xfrm>
        </p:spPr>
      </p:pic>
    </p:spTree>
    <p:extLst>
      <p:ext uri="{BB962C8B-B14F-4D97-AF65-F5344CB8AC3E}">
        <p14:creationId xmlns:p14="http://schemas.microsoft.com/office/powerpoint/2010/main" val="193571044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10-09 at 11.02.25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44805" b="-244805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64315661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10-09 at 11.02.43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2598" r="-12598"/>
          <a:stretch>
            <a:fillRect/>
          </a:stretch>
        </p:blipFill>
        <p:spPr>
          <a:xfrm>
            <a:off x="-965885" y="172098"/>
            <a:ext cx="11038701" cy="6070860"/>
          </a:xfrm>
        </p:spPr>
      </p:pic>
    </p:spTree>
    <p:extLst>
      <p:ext uri="{BB962C8B-B14F-4D97-AF65-F5344CB8AC3E}">
        <p14:creationId xmlns:p14="http://schemas.microsoft.com/office/powerpoint/2010/main" val="365188367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10-09 at 11.03.01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2535" r="-12535"/>
          <a:stretch>
            <a:fillRect/>
          </a:stretch>
        </p:blipFill>
        <p:spPr>
          <a:xfrm>
            <a:off x="-759112" y="406031"/>
            <a:ext cx="10656747" cy="5860800"/>
          </a:xfrm>
        </p:spPr>
      </p:pic>
    </p:spTree>
    <p:extLst>
      <p:ext uri="{BB962C8B-B14F-4D97-AF65-F5344CB8AC3E}">
        <p14:creationId xmlns:p14="http://schemas.microsoft.com/office/powerpoint/2010/main" val="115640163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10-09 at 11.03.57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73116" b="-73116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98498591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10-09 at 11.04.15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2633" r="-22633"/>
          <a:stretch>
            <a:fillRect/>
          </a:stretch>
        </p:blipFill>
        <p:spPr>
          <a:xfrm>
            <a:off x="-1417166" y="218987"/>
            <a:ext cx="11796546" cy="6487646"/>
          </a:xfrm>
        </p:spPr>
      </p:pic>
    </p:spTree>
    <p:extLst>
      <p:ext uri="{BB962C8B-B14F-4D97-AF65-F5344CB8AC3E}">
        <p14:creationId xmlns:p14="http://schemas.microsoft.com/office/powerpoint/2010/main" val="25656205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10-07 at 9.53.34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1354" r="-31354"/>
          <a:stretch>
            <a:fillRect/>
          </a:stretch>
        </p:blipFill>
        <p:spPr>
          <a:xfrm>
            <a:off x="-1666203" y="0"/>
            <a:ext cx="12469964" cy="6858000"/>
          </a:xfrm>
        </p:spPr>
      </p:pic>
    </p:spTree>
    <p:extLst>
      <p:ext uri="{BB962C8B-B14F-4D97-AF65-F5344CB8AC3E}">
        <p14:creationId xmlns:p14="http://schemas.microsoft.com/office/powerpoint/2010/main" val="358987256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10-09 at 11.04.28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5249" r="-15249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87772116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10-09 at 11.04.48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0040" r="-30040"/>
          <a:stretch>
            <a:fillRect/>
          </a:stretch>
        </p:blipFill>
        <p:spPr>
          <a:xfrm>
            <a:off x="-1265921" y="145994"/>
            <a:ext cx="11689096" cy="6428552"/>
          </a:xfrm>
        </p:spPr>
      </p:pic>
    </p:spTree>
    <p:extLst>
      <p:ext uri="{BB962C8B-B14F-4D97-AF65-F5344CB8AC3E}">
        <p14:creationId xmlns:p14="http://schemas.microsoft.com/office/powerpoint/2010/main" val="156055684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10-09 at 11.05.20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33844" b="-133844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88418976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10-09 at 11.05.37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9499" r="-9499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24200863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AC-Method</a:t>
            </a:r>
            <a:endParaRPr lang="en-US" dirty="0"/>
          </a:p>
        </p:txBody>
      </p:sp>
      <p:pic>
        <p:nvPicPr>
          <p:cNvPr id="4" name="Content Placeholder 3" descr="Screen Shot 2018-10-09 at 11.07.43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1260" b="-21260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52571844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10-09 at 11.08.03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0176" b="-20176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22530938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10-09 at 11.08.26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50056" r="-50056"/>
          <a:stretch>
            <a:fillRect/>
          </a:stretch>
        </p:blipFill>
        <p:spPr>
          <a:xfrm>
            <a:off x="-1578506" y="131393"/>
            <a:ext cx="12231051" cy="6726607"/>
          </a:xfrm>
        </p:spPr>
      </p:pic>
    </p:spTree>
    <p:extLst>
      <p:ext uri="{BB962C8B-B14F-4D97-AF65-F5344CB8AC3E}">
        <p14:creationId xmlns:p14="http://schemas.microsoft.com/office/powerpoint/2010/main" val="53107750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10-09 at 11.08.43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536" b="-1536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74730238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10-09 at 11.10.01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413" b="-413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95962120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10-09 at 11.08.56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74288" b="-274288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717135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10-07 at 9.53.47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87490" b="-87490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01668773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10-09 at 11.09.08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9264" r="-29264"/>
          <a:stretch>
            <a:fillRect/>
          </a:stretch>
        </p:blipFill>
        <p:spPr>
          <a:xfrm>
            <a:off x="-1333149" y="274638"/>
            <a:ext cx="11796396" cy="6487563"/>
          </a:xfrm>
        </p:spPr>
      </p:pic>
    </p:spTree>
    <p:extLst>
      <p:ext uri="{BB962C8B-B14F-4D97-AF65-F5344CB8AC3E}">
        <p14:creationId xmlns:p14="http://schemas.microsoft.com/office/powerpoint/2010/main" val="305580980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10-09 at 11.09.30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32941" b="-232941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27246097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10-09 at 11.09.41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3201" r="-43201"/>
          <a:stretch>
            <a:fillRect/>
          </a:stretch>
        </p:blipFill>
        <p:spPr>
          <a:xfrm>
            <a:off x="-1651082" y="0"/>
            <a:ext cx="12469964" cy="6858000"/>
          </a:xfrm>
        </p:spPr>
      </p:pic>
    </p:spTree>
    <p:extLst>
      <p:ext uri="{BB962C8B-B14F-4D97-AF65-F5344CB8AC3E}">
        <p14:creationId xmlns:p14="http://schemas.microsoft.com/office/powerpoint/2010/main" val="676361853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10-09 at 11.09.51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38927" b="-38927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272146247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10-09 at 11.10.01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413" b="-413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909875047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10-09 at 11.10.24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56145" b="-256145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509272346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10-09 at 11.10.39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1489" b="-11489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744145606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10-09 at 11.10.52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60728" b="-260728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231189248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10-09 at 11.11.03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9000" b="-19000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0568277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10-07 at 9.53.52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6385" r="-16385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41807944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10-07 at 9.54.01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2645" r="-12645"/>
          <a:stretch>
            <a:fillRect/>
          </a:stretch>
        </p:blipFill>
        <p:spPr>
          <a:xfrm>
            <a:off x="-1091966" y="452577"/>
            <a:ext cx="11398356" cy="6268657"/>
          </a:xfrm>
        </p:spPr>
      </p:pic>
    </p:spTree>
    <p:extLst>
      <p:ext uri="{BB962C8B-B14F-4D97-AF65-F5344CB8AC3E}">
        <p14:creationId xmlns:p14="http://schemas.microsoft.com/office/powerpoint/2010/main" val="8159164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10-07 at 9.54.17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2516" r="-22516"/>
          <a:stretch>
            <a:fillRect/>
          </a:stretch>
        </p:blipFill>
        <p:spPr>
          <a:xfrm>
            <a:off x="-1050535" y="274638"/>
            <a:ext cx="11552489" cy="6353424"/>
          </a:xfrm>
        </p:spPr>
      </p:pic>
    </p:spTree>
    <p:extLst>
      <p:ext uri="{BB962C8B-B14F-4D97-AF65-F5344CB8AC3E}">
        <p14:creationId xmlns:p14="http://schemas.microsoft.com/office/powerpoint/2010/main" val="126873938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10-07 at 9.54.25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4799" r="-44799"/>
          <a:stretch>
            <a:fillRect/>
          </a:stretch>
        </p:blipFill>
        <p:spPr>
          <a:xfrm>
            <a:off x="-1726699" y="0"/>
            <a:ext cx="12469964" cy="6858000"/>
          </a:xfrm>
        </p:spPr>
      </p:pic>
    </p:spTree>
    <p:extLst>
      <p:ext uri="{BB962C8B-B14F-4D97-AF65-F5344CB8AC3E}">
        <p14:creationId xmlns:p14="http://schemas.microsoft.com/office/powerpoint/2010/main" val="301653831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10-09 at 10.56.29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46881" b="-46881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78492294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Guess and Check</a:t>
            </a:r>
            <a:endParaRPr lang="en-US" dirty="0"/>
          </a:p>
        </p:txBody>
      </p:sp>
      <p:pic>
        <p:nvPicPr>
          <p:cNvPr id="4" name="Content Placeholder 3" descr="Screen Shot 2018-10-09 at 10.58.40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3950" b="-3950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5743335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50</TotalTime>
  <Words>9</Words>
  <Application>Microsoft Macintosh PowerPoint</Application>
  <PresentationFormat>On-screen Show (4:3)</PresentationFormat>
  <Paragraphs>4</Paragraphs>
  <Slides>38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38</vt:i4>
      </vt:variant>
    </vt:vector>
  </HeadingPairs>
  <TitlesOfParts>
    <vt:vector size="39" baseType="lpstr">
      <vt:lpstr>Office Theme</vt:lpstr>
      <vt:lpstr>Day 37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Guess and Check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AC-Method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Day 37</dc:title>
  <dc:creator>Mathew Tucker</dc:creator>
  <cp:lastModifiedBy>Mathew Tucker</cp:lastModifiedBy>
  <cp:revision>4</cp:revision>
  <dcterms:created xsi:type="dcterms:W3CDTF">2018-10-10T03:39:32Z</dcterms:created>
  <dcterms:modified xsi:type="dcterms:W3CDTF">2018-10-10T04:30:23Z</dcterms:modified>
</cp:coreProperties>
</file>