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3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D5AB-778E-914E-8F73-66BE656EDD7B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F12F-FE69-C149-8AE2-D1EEEBF08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11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D5AB-778E-914E-8F73-66BE656EDD7B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F12F-FE69-C149-8AE2-D1EEEBF08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976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D5AB-778E-914E-8F73-66BE656EDD7B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F12F-FE69-C149-8AE2-D1EEEBF08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309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D5AB-778E-914E-8F73-66BE656EDD7B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F12F-FE69-C149-8AE2-D1EEEBF08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638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D5AB-778E-914E-8F73-66BE656EDD7B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F12F-FE69-C149-8AE2-D1EEEBF08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636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D5AB-778E-914E-8F73-66BE656EDD7B}" type="datetimeFigureOut">
              <a:rPr lang="en-US" smtClean="0"/>
              <a:t>9/27/18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F12F-FE69-C149-8AE2-D1EEEBF08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508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D5AB-778E-914E-8F73-66BE656EDD7B}" type="datetimeFigureOut">
              <a:rPr lang="en-US" smtClean="0"/>
              <a:t>9/27/18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F12F-FE69-C149-8AE2-D1EEEBF08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24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D5AB-778E-914E-8F73-66BE656EDD7B}" type="datetimeFigureOut">
              <a:rPr lang="en-US" smtClean="0"/>
              <a:t>9/27/18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F12F-FE69-C149-8AE2-D1EEEBF08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781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D5AB-778E-914E-8F73-66BE656EDD7B}" type="datetimeFigureOut">
              <a:rPr lang="en-US" smtClean="0"/>
              <a:t>9/27/18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F12F-FE69-C149-8AE2-D1EEEBF08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16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D5AB-778E-914E-8F73-66BE656EDD7B}" type="datetimeFigureOut">
              <a:rPr lang="en-US" smtClean="0"/>
              <a:t>9/27/18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F12F-FE69-C149-8AE2-D1EEEBF08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13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D5AB-778E-914E-8F73-66BE656EDD7B}" type="datetimeFigureOut">
              <a:rPr lang="en-US" smtClean="0"/>
              <a:t>9/27/18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7F12F-FE69-C149-8AE2-D1EEEBF08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4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AD5AB-778E-914E-8F73-66BE656EDD7B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7F12F-FE69-C149-8AE2-D1EEEBF08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51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29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59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12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088" b="-360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44966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Rules of multiplying and dividing using Scientific Notation:</a:t>
            </a:r>
            <a:endParaRPr lang="en-US" dirty="0"/>
          </a:p>
        </p:txBody>
      </p:sp>
      <p:pic>
        <p:nvPicPr>
          <p:cNvPr id="4" name="Content Placeholder 3" descr="Screen Shot 2018-09-26 at 9.13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910" b="-369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60621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13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364" r="-56364"/>
          <a:stretch>
            <a:fillRect/>
          </a:stretch>
        </p:blipFill>
        <p:spPr>
          <a:xfrm>
            <a:off x="-1664193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2482413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Polynomials</a:t>
            </a:r>
            <a:endParaRPr lang="en-US" dirty="0"/>
          </a:p>
        </p:txBody>
      </p:sp>
      <p:pic>
        <p:nvPicPr>
          <p:cNvPr id="4" name="Content Placeholder 3" descr="Screen Shot 2018-09-27 at 10.42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892" r="-378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23997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Anatomy of a Polynomial</a:t>
            </a:r>
            <a:endParaRPr lang="en-US" dirty="0"/>
          </a:p>
        </p:txBody>
      </p:sp>
      <p:pic>
        <p:nvPicPr>
          <p:cNvPr id="4" name="Content Placeholder 3" descr="Screen Shot 2018-09-27 at 10.38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599" b="-215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35528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7 at 9.08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785" b="-6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030524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7 at 10.49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949" b="-519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66433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7 at 10.49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214" r="-11214"/>
          <a:stretch>
            <a:fillRect/>
          </a:stretch>
        </p:blipFill>
        <p:spPr>
          <a:xfrm>
            <a:off x="-341964" y="745515"/>
            <a:ext cx="9930637" cy="5461468"/>
          </a:xfrm>
        </p:spPr>
      </p:pic>
    </p:spTree>
    <p:extLst>
      <p:ext uri="{BB962C8B-B14F-4D97-AF65-F5344CB8AC3E}">
        <p14:creationId xmlns:p14="http://schemas.microsoft.com/office/powerpoint/2010/main" val="41588180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7 at 10.52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246" b="-482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300943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7 at 10.53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742" b="-127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64357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Notation</a:t>
            </a:r>
            <a:endParaRPr lang="en-US" dirty="0"/>
          </a:p>
        </p:txBody>
      </p:sp>
      <p:pic>
        <p:nvPicPr>
          <p:cNvPr id="4" name="Content Placeholder 3" descr="Screen Shot 2018-09-26 at 9.23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245" r="-452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62301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7 at 10.53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3018" b="-730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857132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09-27 at 10.54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9474" b="-3294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150282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7 at 10.55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624" b="-186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988632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7 at 10.55.2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679" b="-486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466272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8-09-27 at 10.56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9800" b="-598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7898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Solve on your own or with a partner:</a:t>
            </a:r>
            <a:endParaRPr lang="en-US" dirty="0"/>
          </a:p>
        </p:txBody>
      </p:sp>
      <p:pic>
        <p:nvPicPr>
          <p:cNvPr id="4" name="Content Placeholder 3" descr="Screen Shot 2018-09-27 at 10.56.3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265" b="-62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166568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7 at 10.57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620" b="-25620"/>
          <a:stretch>
            <a:fillRect/>
          </a:stretch>
        </p:blipFill>
        <p:spPr>
          <a:xfrm>
            <a:off x="457200" y="1129323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2250373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8-09-27 at 10.58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6928" b="-136928"/>
          <a:stretch>
            <a:fillRect/>
          </a:stretch>
        </p:blipFill>
        <p:spPr>
          <a:xfrm>
            <a:off x="457200" y="1043709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11455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7 at 10.58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77" r="-11677"/>
          <a:stretch>
            <a:fillRect/>
          </a:stretch>
        </p:blipFill>
        <p:spPr>
          <a:xfrm>
            <a:off x="-1005368" y="348478"/>
            <a:ext cx="11139258" cy="6126163"/>
          </a:xfrm>
        </p:spPr>
      </p:pic>
    </p:spTree>
    <p:extLst>
      <p:ext uri="{BB962C8B-B14F-4D97-AF65-F5344CB8AC3E}">
        <p14:creationId xmlns:p14="http://schemas.microsoft.com/office/powerpoint/2010/main" val="187939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class:</a:t>
            </a:r>
            <a:endParaRPr lang="en-US" dirty="0"/>
          </a:p>
        </p:txBody>
      </p:sp>
      <p:pic>
        <p:nvPicPr>
          <p:cNvPr id="4" name="Content Placeholder 3" descr="Screen Shot 2018-09-27 at 10.59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9505" b="-4195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33547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09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7704" b="-977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2941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7 at 10.59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460" b="-504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80979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7 at 10.59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998" r="-26998"/>
          <a:stretch>
            <a:fillRect/>
          </a:stretch>
        </p:blipFill>
        <p:spPr>
          <a:xfrm>
            <a:off x="-984149" y="174755"/>
            <a:ext cx="12058271" cy="6631585"/>
          </a:xfrm>
        </p:spPr>
      </p:pic>
    </p:spTree>
    <p:extLst>
      <p:ext uri="{BB962C8B-B14F-4D97-AF65-F5344CB8AC3E}">
        <p14:creationId xmlns:p14="http://schemas.microsoft.com/office/powerpoint/2010/main" val="4051900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7 at 11.02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723" r="-33723"/>
          <a:stretch>
            <a:fillRect/>
          </a:stretch>
        </p:blipFill>
        <p:spPr>
          <a:xfrm>
            <a:off x="-1653975" y="-44304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1088679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10.1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742" r="-40742"/>
          <a:stretch>
            <a:fillRect/>
          </a:stretch>
        </p:blipFill>
        <p:spPr>
          <a:xfrm>
            <a:off x="-1563177" y="142739"/>
            <a:ext cx="12210421" cy="6715261"/>
          </a:xfrm>
        </p:spPr>
      </p:pic>
    </p:spTree>
    <p:extLst>
      <p:ext uri="{BB962C8B-B14F-4D97-AF65-F5344CB8AC3E}">
        <p14:creationId xmlns:p14="http://schemas.microsoft.com/office/powerpoint/2010/main" val="2912449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11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279" b="-392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9898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11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965" b="-269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2914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 these on your own or with a partner</a:t>
            </a:r>
            <a:br>
              <a:rPr lang="en-US" dirty="0" smtClean="0"/>
            </a:br>
            <a:r>
              <a:rPr lang="en-US" sz="2700" dirty="0" smtClean="0"/>
              <a:t>Be prepared to do one on the board. </a:t>
            </a:r>
            <a:endParaRPr lang="en-US" sz="2700" dirty="0"/>
          </a:p>
        </p:txBody>
      </p:sp>
      <p:pic>
        <p:nvPicPr>
          <p:cNvPr id="4" name="Content Placeholder 3" descr="Screen Shot 2018-09-26 at 9.12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052" b="-420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06853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12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005" r="-150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51776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8-09-26 at 9.12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5495" b="-1054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95033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46</Words>
  <Application>Microsoft Macintosh PowerPoint</Application>
  <PresentationFormat>On-screen Show (4:3)</PresentationFormat>
  <Paragraphs>9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Day 29</vt:lpstr>
      <vt:lpstr>Scientific Notation</vt:lpstr>
      <vt:lpstr>PowerPoint Presentation</vt:lpstr>
      <vt:lpstr>PowerPoint Presentation</vt:lpstr>
      <vt:lpstr>PowerPoint Presentation</vt:lpstr>
      <vt:lpstr>PowerPoint Presentation</vt:lpstr>
      <vt:lpstr>Try these on your own or with a partner Be prepared to do one on the board. </vt:lpstr>
      <vt:lpstr>PowerPoint Presentation</vt:lpstr>
      <vt:lpstr>PowerPoint Presentation</vt:lpstr>
      <vt:lpstr>PowerPoint Presentation</vt:lpstr>
      <vt:lpstr>Rules of multiplying and dividing using Scientific Notation:</vt:lpstr>
      <vt:lpstr>PowerPoint Presentation</vt:lpstr>
      <vt:lpstr>Polynomials</vt:lpstr>
      <vt:lpstr>The Anatomy of a Polynomial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Solve as a class</vt:lpstr>
      <vt:lpstr>PowerPoint Presentation</vt:lpstr>
      <vt:lpstr>PowerPoint Presentation</vt:lpstr>
      <vt:lpstr>PowerPoint Presentation</vt:lpstr>
      <vt:lpstr>Solve on your own or with a partner:</vt:lpstr>
      <vt:lpstr>PowerPoint Presentation</vt:lpstr>
      <vt:lpstr>PowerPoint Presentation</vt:lpstr>
      <vt:lpstr>PowerPoint Presentation</vt:lpstr>
      <vt:lpstr>Solve as a class: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29</dc:title>
  <dc:creator>Mathew Tucker</dc:creator>
  <cp:lastModifiedBy>Mathew Tucker</cp:lastModifiedBy>
  <cp:revision>4</cp:revision>
  <dcterms:created xsi:type="dcterms:W3CDTF">2018-09-27T21:19:19Z</dcterms:created>
  <dcterms:modified xsi:type="dcterms:W3CDTF">2018-09-28T04:21:41Z</dcterms:modified>
</cp:coreProperties>
</file>