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551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53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46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8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227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6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64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8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5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2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80DC6-3A40-3446-8CC7-9F3472FE852E}" type="datetimeFigureOut">
              <a:rPr lang="en-US" smtClean="0"/>
              <a:t>9/27/18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A7FA7-F556-FE48-B83C-6DDA66917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8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29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07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642" r="-25642"/>
          <a:stretch>
            <a:fillRect/>
          </a:stretch>
        </p:blipFill>
        <p:spPr>
          <a:xfrm>
            <a:off x="-1674906" y="0"/>
            <a:ext cx="12506975" cy="6878354"/>
          </a:xfrm>
        </p:spPr>
      </p:pic>
    </p:spTree>
    <p:extLst>
      <p:ext uri="{BB962C8B-B14F-4D97-AF65-F5344CB8AC3E}">
        <p14:creationId xmlns:p14="http://schemas.microsoft.com/office/powerpoint/2010/main" val="2088015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07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467" r="-53467"/>
          <a:stretch>
            <a:fillRect/>
          </a:stretch>
        </p:blipFill>
        <p:spPr>
          <a:xfrm>
            <a:off x="-1779644" y="142740"/>
            <a:ext cx="12210419" cy="6715260"/>
          </a:xfrm>
        </p:spPr>
      </p:pic>
    </p:spTree>
    <p:extLst>
      <p:ext uri="{BB962C8B-B14F-4D97-AF65-F5344CB8AC3E}">
        <p14:creationId xmlns:p14="http://schemas.microsoft.com/office/powerpoint/2010/main" val="358980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08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475" b="-554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0589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08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382" r="-57382"/>
          <a:stretch>
            <a:fillRect/>
          </a:stretch>
        </p:blipFill>
        <p:spPr>
          <a:xfrm>
            <a:off x="-1721925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62266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pic>
        <p:nvPicPr>
          <p:cNvPr id="4" name="Content Placeholder 3" descr="Screen Shot 2018-09-26 at 9.23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245" r="-452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96974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09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7704" b="-977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4219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0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742" r="-40742"/>
          <a:stretch>
            <a:fillRect/>
          </a:stretch>
        </p:blipFill>
        <p:spPr>
          <a:xfrm>
            <a:off x="-1563177" y="142739"/>
            <a:ext cx="12210421" cy="6715261"/>
          </a:xfrm>
        </p:spPr>
      </p:pic>
    </p:spTree>
    <p:extLst>
      <p:ext uri="{BB962C8B-B14F-4D97-AF65-F5344CB8AC3E}">
        <p14:creationId xmlns:p14="http://schemas.microsoft.com/office/powerpoint/2010/main" val="4152516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1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279" b="-39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1094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1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965" b="-269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91803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Try these on your own or with a partner</a:t>
            </a:r>
            <a:br>
              <a:rPr lang="en-US" dirty="0" smtClean="0"/>
            </a:br>
            <a:r>
              <a:rPr lang="en-US" sz="2700" dirty="0" smtClean="0"/>
              <a:t>Be prepared to do one on the board. </a:t>
            </a:r>
            <a:endParaRPr lang="en-US" sz="2700" dirty="0"/>
          </a:p>
        </p:txBody>
      </p:sp>
      <p:pic>
        <p:nvPicPr>
          <p:cNvPr id="4" name="Content Placeholder 3" descr="Screen Shot 2018-09-26 at 9.12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052" b="-420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6385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25 at 5.49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608" b="-66608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078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2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05" r="-150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73789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09-26 at 9.12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5495" b="-1054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173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2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088" b="-360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55008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Rules of multiplying and dividing using Scientific Notation:</a:t>
            </a:r>
            <a:endParaRPr lang="en-US" dirty="0"/>
          </a:p>
        </p:txBody>
      </p:sp>
      <p:pic>
        <p:nvPicPr>
          <p:cNvPr id="4" name="Content Placeholder 3" descr="Screen Shot 2018-09-26 at 9.13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910" b="-369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67438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13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364" r="-56364"/>
          <a:stretch>
            <a:fillRect/>
          </a:stretch>
        </p:blipFill>
        <p:spPr>
          <a:xfrm>
            <a:off x="-1664193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1299336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9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68" b="-29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92267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50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283" b="-67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410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50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39" r="-61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5122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51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06" r="-88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0919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06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426" r="-294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3959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07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82" r="-15082"/>
          <a:stretch>
            <a:fillRect/>
          </a:stretch>
        </p:blipFill>
        <p:spPr>
          <a:xfrm>
            <a:off x="-868522" y="414208"/>
            <a:ext cx="10869830" cy="5977988"/>
          </a:xfrm>
        </p:spPr>
      </p:pic>
    </p:spTree>
    <p:extLst>
      <p:ext uri="{BB962C8B-B14F-4D97-AF65-F5344CB8AC3E}">
        <p14:creationId xmlns:p14="http://schemas.microsoft.com/office/powerpoint/2010/main" val="3803420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6 at 9.07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2" r="-68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1693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22</Words>
  <Application>Microsoft Macintosh PowerPoint</Application>
  <PresentationFormat>On-screen Show (4:3)</PresentationFormat>
  <Paragraphs>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Day 28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Scientific Notation</vt:lpstr>
      <vt:lpstr>PowerPoint Presentation</vt:lpstr>
      <vt:lpstr>PowerPoint Presentation</vt:lpstr>
      <vt:lpstr>PowerPoint Presentation</vt:lpstr>
      <vt:lpstr>PowerPoint Presentation</vt:lpstr>
      <vt:lpstr>Try these on your own or with a partner Be prepared to do one on the board. </vt:lpstr>
      <vt:lpstr>PowerPoint Presentation</vt:lpstr>
      <vt:lpstr>PowerPoint Presentation</vt:lpstr>
      <vt:lpstr>PowerPoint Presentation</vt:lpstr>
      <vt:lpstr>Rules of multiplying and dividing using Scientific Notation: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4</cp:revision>
  <dcterms:created xsi:type="dcterms:W3CDTF">2018-09-27T02:04:26Z</dcterms:created>
  <dcterms:modified xsi:type="dcterms:W3CDTF">2018-09-27T14:24:19Z</dcterms:modified>
</cp:coreProperties>
</file>