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24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7137-9068-7544-B65E-BB5A1B93B471}" type="datetimeFigureOut">
              <a:rPr lang="en-US" smtClean="0"/>
              <a:t>9/26/18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2F9A-138A-8A49-9CA9-1F441B3EF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433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7137-9068-7544-B65E-BB5A1B93B471}" type="datetimeFigureOut">
              <a:rPr lang="en-US" smtClean="0"/>
              <a:t>9/26/18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2F9A-138A-8A49-9CA9-1F441B3EF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47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7137-9068-7544-B65E-BB5A1B93B471}" type="datetimeFigureOut">
              <a:rPr lang="en-US" smtClean="0"/>
              <a:t>9/26/18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2F9A-138A-8A49-9CA9-1F441B3EF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462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7137-9068-7544-B65E-BB5A1B93B471}" type="datetimeFigureOut">
              <a:rPr lang="en-US" smtClean="0"/>
              <a:t>9/26/18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2F9A-138A-8A49-9CA9-1F441B3EF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886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7137-9068-7544-B65E-BB5A1B93B471}" type="datetimeFigureOut">
              <a:rPr lang="en-US" smtClean="0"/>
              <a:t>9/26/18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2F9A-138A-8A49-9CA9-1F441B3EF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295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7137-9068-7544-B65E-BB5A1B93B471}" type="datetimeFigureOut">
              <a:rPr lang="en-US" smtClean="0"/>
              <a:t>9/26/18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2F9A-138A-8A49-9CA9-1F441B3EF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616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7137-9068-7544-B65E-BB5A1B93B471}" type="datetimeFigureOut">
              <a:rPr lang="en-US" smtClean="0"/>
              <a:t>9/26/18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2F9A-138A-8A49-9CA9-1F441B3EF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544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7137-9068-7544-B65E-BB5A1B93B471}" type="datetimeFigureOut">
              <a:rPr lang="en-US" smtClean="0"/>
              <a:t>9/26/18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2F9A-138A-8A49-9CA9-1F441B3EF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613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7137-9068-7544-B65E-BB5A1B93B471}" type="datetimeFigureOut">
              <a:rPr lang="en-US" smtClean="0"/>
              <a:t>9/26/18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2F9A-138A-8A49-9CA9-1F441B3EF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7137-9068-7544-B65E-BB5A1B93B471}" type="datetimeFigureOut">
              <a:rPr lang="en-US" smtClean="0"/>
              <a:t>9/26/18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2F9A-138A-8A49-9CA9-1F441B3EF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76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57137-9068-7544-B65E-BB5A1B93B471}" type="datetimeFigureOut">
              <a:rPr lang="en-US" smtClean="0"/>
              <a:t>9/26/18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2F9A-138A-8A49-9CA9-1F441B3EF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710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57137-9068-7544-B65E-BB5A1B93B471}" type="datetimeFigureOut">
              <a:rPr lang="en-US" smtClean="0"/>
              <a:t>9/26/18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E2F9A-138A-8A49-9CA9-1F441B3EF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606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Day 27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247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5 at 5.38.5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669" r="-106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67245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8-09-25 at 5.39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118" b="-131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31247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5 at 5.39.3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826" r="-27826"/>
          <a:stretch>
            <a:fillRect/>
          </a:stretch>
        </p:blipFill>
        <p:spPr>
          <a:xfrm>
            <a:off x="-416167" y="1417638"/>
            <a:ext cx="9959216" cy="5477185"/>
          </a:xfrm>
        </p:spPr>
      </p:pic>
    </p:spTree>
    <p:extLst>
      <p:ext uri="{BB962C8B-B14F-4D97-AF65-F5344CB8AC3E}">
        <p14:creationId xmlns:p14="http://schemas.microsoft.com/office/powerpoint/2010/main" val="2020401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8-09-25 at 5.41.3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441" r="-36441"/>
          <a:stretch>
            <a:fillRect/>
          </a:stretch>
        </p:blipFill>
        <p:spPr>
          <a:xfrm>
            <a:off x="-883469" y="775533"/>
            <a:ext cx="10904132" cy="5996853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-310391"/>
            <a:ext cx="8229600" cy="1143000"/>
          </a:xfrm>
        </p:spPr>
        <p:txBody>
          <a:bodyPr/>
          <a:lstStyle/>
          <a:p>
            <a:r>
              <a:rPr lang="en-US" dirty="0" smtClean="0"/>
              <a:t>An application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3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5 at 5.44.0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143" b="-8414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82248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the Power Rule for Exponents</a:t>
            </a:r>
            <a:endParaRPr lang="en-US" dirty="0"/>
          </a:p>
        </p:txBody>
      </p:sp>
      <p:pic>
        <p:nvPicPr>
          <p:cNvPr id="4" name="Content Placeholder 3" descr="Screen Shot 2018-09-25 at 5.44.1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7135" b="-571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97568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5 at 5.44.1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8958" b="-489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70151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5 at 5.44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90" b="-13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93517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5 at 5.46.1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417" r="-524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72892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5 at 5.46.2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558" r="-33558"/>
          <a:stretch>
            <a:fillRect/>
          </a:stretch>
        </p:blipFill>
        <p:spPr>
          <a:xfrm>
            <a:off x="-854148" y="460135"/>
            <a:ext cx="10853860" cy="5969205"/>
          </a:xfrm>
        </p:spPr>
      </p:pic>
    </p:spTree>
    <p:extLst>
      <p:ext uri="{BB962C8B-B14F-4D97-AF65-F5344CB8AC3E}">
        <p14:creationId xmlns:p14="http://schemas.microsoft.com/office/powerpoint/2010/main" val="137923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Review of Exponents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79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5 at 5.47.4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087" r="-310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12732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5 at 5.47.5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8855" b="-1788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80200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5 at 5.47.5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274" b="-3427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19060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5 at 5.49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6608" b="-666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88921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5 at 5.49.4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968" b="-29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33357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5 at 5.50.0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7283" b="-672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09735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5 at 5.50.5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39" r="-61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649643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5 at 5.51.0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806" r="-88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6697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5 at 5.32.3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2432" b="-7243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83801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5 at 5.33.41 PM 1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3190" b="-631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30638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5 at 5.33.5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494" b="-324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60663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5 at 5.34.4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212" b="-222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35444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5 at 5.35.0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766" r="-1376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97520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5 at 5.38.1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422" b="-74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69941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25 at 5.38.5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32" b="-273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80788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775</TotalTime>
  <Words>15</Words>
  <Application>Microsoft Macintosh PowerPoint</Application>
  <PresentationFormat>On-screen Show (4:3)</PresentationFormat>
  <Paragraphs>4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Day 27</vt:lpstr>
      <vt:lpstr>Quick Review of Exponents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 application</vt:lpstr>
      <vt:lpstr>PowerPoint Presentation</vt:lpstr>
      <vt:lpstr>Examples of the Power Rule for Exponents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27</dc:title>
  <dc:creator>Mathew Tucker</dc:creator>
  <cp:lastModifiedBy>Mathew Tucker</cp:lastModifiedBy>
  <cp:revision>3</cp:revision>
  <dcterms:created xsi:type="dcterms:W3CDTF">2018-09-25T22:36:33Z</dcterms:created>
  <dcterms:modified xsi:type="dcterms:W3CDTF">2018-09-27T02:04:36Z</dcterms:modified>
</cp:coreProperties>
</file>