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9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78CF-BD82-1547-9B81-F54ECF42E635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14A59-0130-FC47-B988-91DA19F1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832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78CF-BD82-1547-9B81-F54ECF42E635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14A59-0130-FC47-B988-91DA19F1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565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78CF-BD82-1547-9B81-F54ECF42E635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14A59-0130-FC47-B988-91DA19F1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388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78CF-BD82-1547-9B81-F54ECF42E635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14A59-0130-FC47-B988-91DA19F1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000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78CF-BD82-1547-9B81-F54ECF42E635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14A59-0130-FC47-B988-91DA19F1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03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78CF-BD82-1547-9B81-F54ECF42E635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14A59-0130-FC47-B988-91DA19F1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374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78CF-BD82-1547-9B81-F54ECF42E635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14A59-0130-FC47-B988-91DA19F1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226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78CF-BD82-1547-9B81-F54ECF42E635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14A59-0130-FC47-B988-91DA19F1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740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78CF-BD82-1547-9B81-F54ECF42E635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14A59-0130-FC47-B988-91DA19F1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524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78CF-BD82-1547-9B81-F54ECF42E635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14A59-0130-FC47-B988-91DA19F1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26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78CF-BD82-1547-9B81-F54ECF42E635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14A59-0130-FC47-B988-91DA19F1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55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878CF-BD82-1547-9B81-F54ECF42E635}" type="datetimeFigureOut">
              <a:rPr lang="en-US" smtClean="0"/>
              <a:t>10/30/18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14A59-0130-FC47-B988-91DA19F14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991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50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7768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9 at 10.09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678" b="-406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1210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10-29 at 10.09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4" r="-9484"/>
          <a:stretch>
            <a:fillRect/>
          </a:stretch>
        </p:blipFill>
        <p:spPr>
          <a:xfrm>
            <a:off x="-893618" y="863542"/>
            <a:ext cx="10899778" cy="599445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9075"/>
            <a:ext cx="8229600" cy="1143000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277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30 at 10.27.4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1773" b="-617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16043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Class</a:t>
            </a:r>
            <a:endParaRPr lang="en-US" dirty="0"/>
          </a:p>
        </p:txBody>
      </p:sp>
      <p:pic>
        <p:nvPicPr>
          <p:cNvPr id="4" name="Content Placeholder 3" descr="Screen Shot 2018-10-30 at 10.28.0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2907" b="-829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94190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30 at 10.28.1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649" r="-12649"/>
          <a:stretch>
            <a:fillRect/>
          </a:stretch>
        </p:blipFill>
        <p:spPr>
          <a:xfrm>
            <a:off x="-1012573" y="274638"/>
            <a:ext cx="11336925" cy="6234872"/>
          </a:xfrm>
        </p:spPr>
      </p:pic>
    </p:spTree>
    <p:extLst>
      <p:ext uri="{BB962C8B-B14F-4D97-AF65-F5344CB8AC3E}">
        <p14:creationId xmlns:p14="http://schemas.microsoft.com/office/powerpoint/2010/main" val="40822714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Class</a:t>
            </a:r>
            <a:endParaRPr lang="en-US" dirty="0"/>
          </a:p>
        </p:txBody>
      </p:sp>
      <p:pic>
        <p:nvPicPr>
          <p:cNvPr id="4" name="Content Placeholder 3" descr="Screen Shot 2018-10-30 at 10.28.4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36" b="-36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829432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30 at 10.28.5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956" r="-37956"/>
          <a:stretch>
            <a:fillRect/>
          </a:stretch>
        </p:blipFill>
        <p:spPr>
          <a:xfrm>
            <a:off x="-1663418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39055428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  <a:endParaRPr lang="en-US" dirty="0"/>
          </a:p>
        </p:txBody>
      </p:sp>
      <p:pic>
        <p:nvPicPr>
          <p:cNvPr id="4" name="Content Placeholder 3" descr="Screen Shot 2018-10-30 at 10.30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17" r="-114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399823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Class</a:t>
            </a:r>
            <a:endParaRPr lang="en-US" dirty="0"/>
          </a:p>
        </p:txBody>
      </p:sp>
      <p:pic>
        <p:nvPicPr>
          <p:cNvPr id="4" name="Content Placeholder 3" descr="Screen Shot 2018-10-30 at 10.30.5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257" b="-102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878516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30 at 10.31.1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273" r="-51273"/>
          <a:stretch>
            <a:fillRect/>
          </a:stretch>
        </p:blipFill>
        <p:spPr>
          <a:xfrm>
            <a:off x="-1663417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558109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Solve as a class</a:t>
            </a:r>
          </a:p>
        </p:txBody>
      </p:sp>
      <p:pic>
        <p:nvPicPr>
          <p:cNvPr id="4" name="Content Placeholder 3" descr="Screen Shot 2018-10-28 at 10.36.5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0042" b="-1400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292589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Class</a:t>
            </a:r>
            <a:endParaRPr lang="en-US" dirty="0"/>
          </a:p>
        </p:txBody>
      </p:sp>
      <p:pic>
        <p:nvPicPr>
          <p:cNvPr id="4" name="Content Placeholder 3" descr="Screen Shot 2018-10-30 at 10.31.3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2416" b="-1524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632466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30 at 10.31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974" r="-34974"/>
          <a:stretch>
            <a:fillRect/>
          </a:stretch>
        </p:blipFill>
        <p:spPr>
          <a:xfrm>
            <a:off x="-1368266" y="0"/>
            <a:ext cx="11884931" cy="6536254"/>
          </a:xfrm>
        </p:spPr>
      </p:pic>
    </p:spTree>
    <p:extLst>
      <p:ext uri="{BB962C8B-B14F-4D97-AF65-F5344CB8AC3E}">
        <p14:creationId xmlns:p14="http://schemas.microsoft.com/office/powerpoint/2010/main" val="7485168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30 at 10.32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858" r="-118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461786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Class</a:t>
            </a:r>
            <a:endParaRPr lang="en-US" dirty="0"/>
          </a:p>
        </p:txBody>
      </p:sp>
      <p:pic>
        <p:nvPicPr>
          <p:cNvPr id="4" name="Content Placeholder 3" descr="Screen Shot 2018-10-30 at 10.32.5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856" b="-208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531403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30 at 10.33.0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866" r="-34866"/>
          <a:stretch>
            <a:fillRect/>
          </a:stretch>
        </p:blipFill>
        <p:spPr>
          <a:xfrm>
            <a:off x="-1662045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25061758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30 at 10.33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13" r="-64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378072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Class</a:t>
            </a:r>
            <a:endParaRPr lang="en-US" dirty="0"/>
          </a:p>
        </p:txBody>
      </p:sp>
      <p:pic>
        <p:nvPicPr>
          <p:cNvPr id="4" name="Content Placeholder 3" descr="Screen Shot 2018-10-30 at 10.33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9291" b="-1592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052124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30 at 10.34.0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30" r="-233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429034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30 at 10.34.3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495" r="-58495"/>
          <a:stretch>
            <a:fillRect/>
          </a:stretch>
        </p:blipFill>
        <p:spPr>
          <a:xfrm>
            <a:off x="-1662546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25022777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</a:t>
            </a:r>
            <a:endParaRPr lang="en-US" dirty="0"/>
          </a:p>
        </p:txBody>
      </p:sp>
      <p:pic>
        <p:nvPicPr>
          <p:cNvPr id="4" name="Content Placeholder 3" descr="Screen Shot 2018-10-30 at 10.34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4378" b="-1943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56182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8 at 10.37.0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103" r="-26103"/>
          <a:stretch>
            <a:fillRect/>
          </a:stretch>
        </p:blipFill>
        <p:spPr>
          <a:xfrm>
            <a:off x="-1663723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41981201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30 at 10.35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6551" b="-1965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030897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30 at 10.35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30" r="-20230"/>
          <a:stretch>
            <a:fillRect/>
          </a:stretch>
        </p:blipFill>
        <p:spPr>
          <a:xfrm>
            <a:off x="-996543" y="274638"/>
            <a:ext cx="11139258" cy="6126163"/>
          </a:xfrm>
        </p:spPr>
      </p:pic>
    </p:spTree>
    <p:extLst>
      <p:ext uri="{BB962C8B-B14F-4D97-AF65-F5344CB8AC3E}">
        <p14:creationId xmlns:p14="http://schemas.microsoft.com/office/powerpoint/2010/main" val="1591259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8 at 10.37.2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335" r="-10335"/>
          <a:stretch>
            <a:fillRect/>
          </a:stretch>
        </p:blipFill>
        <p:spPr>
          <a:xfrm>
            <a:off x="-794773" y="445678"/>
            <a:ext cx="10620563" cy="5840901"/>
          </a:xfrm>
        </p:spPr>
      </p:pic>
    </p:spTree>
    <p:extLst>
      <p:ext uri="{BB962C8B-B14F-4D97-AF65-F5344CB8AC3E}">
        <p14:creationId xmlns:p14="http://schemas.microsoft.com/office/powerpoint/2010/main" val="1067503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1672"/>
            <a:ext cx="8229600" cy="1143000"/>
          </a:xfrm>
        </p:spPr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4" name="Content Placeholder 3" descr="Screen Shot 2018-10-29 at 10.07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577" r="-41577"/>
          <a:stretch>
            <a:fillRect/>
          </a:stretch>
        </p:blipFill>
        <p:spPr>
          <a:xfrm>
            <a:off x="-1066886" y="650561"/>
            <a:ext cx="11287043" cy="6207439"/>
          </a:xfrm>
        </p:spPr>
      </p:pic>
    </p:spTree>
    <p:extLst>
      <p:ext uri="{BB962C8B-B14F-4D97-AF65-F5344CB8AC3E}">
        <p14:creationId xmlns:p14="http://schemas.microsoft.com/office/powerpoint/2010/main" val="2967544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10-29 at 10.08.0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070" b="-430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85559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9 at 10.08.1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99" b="-80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56856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10-29 at 10.08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3754" b="-1937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75836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0-29 at 10.08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896" r="-18896"/>
          <a:stretch>
            <a:fillRect/>
          </a:stretch>
        </p:blipFill>
        <p:spPr>
          <a:xfrm>
            <a:off x="-1616081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1897300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37</Words>
  <Application>Microsoft Macintosh PowerPoint</Application>
  <PresentationFormat>On-screen Show (4:3)</PresentationFormat>
  <Paragraphs>14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Day 50</vt:lpstr>
      <vt:lpstr>Solve as a class</vt:lpstr>
      <vt:lpstr>PowerPoint Presentation</vt:lpstr>
      <vt:lpstr>PowerPoint Presentation</vt:lpstr>
      <vt:lpstr>Example:</vt:lpstr>
      <vt:lpstr>Solve as a class</vt:lpstr>
      <vt:lpstr>PowerPoint Presentation</vt:lpstr>
      <vt:lpstr>Solve as a class</vt:lpstr>
      <vt:lpstr>PowerPoint Presentation</vt:lpstr>
      <vt:lpstr>PowerPoint Presentation</vt:lpstr>
      <vt:lpstr>Example</vt:lpstr>
      <vt:lpstr>PowerPoint Presentation</vt:lpstr>
      <vt:lpstr>Solve as Class</vt:lpstr>
      <vt:lpstr>PowerPoint Presentation</vt:lpstr>
      <vt:lpstr>Solve as Class</vt:lpstr>
      <vt:lpstr>PowerPoint Presentation</vt:lpstr>
      <vt:lpstr>Application</vt:lpstr>
      <vt:lpstr>Solve as Class</vt:lpstr>
      <vt:lpstr>PowerPoint Presentation</vt:lpstr>
      <vt:lpstr>Solve as Class</vt:lpstr>
      <vt:lpstr>PowerPoint Presentation</vt:lpstr>
      <vt:lpstr>PowerPoint Presentation</vt:lpstr>
      <vt:lpstr>Solve as Class</vt:lpstr>
      <vt:lpstr>PowerPoint Presentation</vt:lpstr>
      <vt:lpstr>PowerPoint Presentation</vt:lpstr>
      <vt:lpstr>Solve as Class</vt:lpstr>
      <vt:lpstr>PowerPoint Presentation</vt:lpstr>
      <vt:lpstr>PowerPoint Presentation</vt:lpstr>
      <vt:lpstr>Note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50</dc:title>
  <dc:creator>Mathew Tucker</dc:creator>
  <cp:lastModifiedBy>Mathew Tucker</cp:lastModifiedBy>
  <cp:revision>3</cp:revision>
  <dcterms:created xsi:type="dcterms:W3CDTF">2018-10-30T21:36:04Z</dcterms:created>
  <dcterms:modified xsi:type="dcterms:W3CDTF">2018-10-31T04:08:22Z</dcterms:modified>
</cp:coreProperties>
</file>