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82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8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5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6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9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5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7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05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4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08631-D5C7-5B4F-9531-6AF7C6AEA59E}" type="datetimeFigureOut">
              <a:rPr lang="en-US" smtClean="0"/>
              <a:t>10/29/18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8FD5A-1ACC-FE4A-96DD-258A57DE11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3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079" b="-330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84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6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306" b="-83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5020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330" r="-53330"/>
          <a:stretch>
            <a:fillRect/>
          </a:stretch>
        </p:blipFill>
        <p:spPr>
          <a:xfrm>
            <a:off x="-166372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50073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6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042" b="-140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0621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03" r="-26103"/>
          <a:stretch>
            <a:fillRect/>
          </a:stretch>
        </p:blipFill>
        <p:spPr>
          <a:xfrm>
            <a:off x="-166372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70159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35" r="-10335"/>
          <a:stretch>
            <a:fillRect/>
          </a:stretch>
        </p:blipFill>
        <p:spPr>
          <a:xfrm>
            <a:off x="-794773" y="445678"/>
            <a:ext cx="10620563" cy="5840901"/>
          </a:xfrm>
        </p:spPr>
      </p:pic>
    </p:spTree>
    <p:extLst>
      <p:ext uri="{BB962C8B-B14F-4D97-AF65-F5344CB8AC3E}">
        <p14:creationId xmlns:p14="http://schemas.microsoft.com/office/powerpoint/2010/main" val="2671826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1672"/>
            <a:ext cx="8229600" cy="1143000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8-10-29 at 10.07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77" r="-41577"/>
          <a:stretch>
            <a:fillRect/>
          </a:stretch>
        </p:blipFill>
        <p:spPr>
          <a:xfrm>
            <a:off x="-1066886" y="650561"/>
            <a:ext cx="11287043" cy="6207439"/>
          </a:xfrm>
        </p:spPr>
      </p:pic>
    </p:spTree>
    <p:extLst>
      <p:ext uri="{BB962C8B-B14F-4D97-AF65-F5344CB8AC3E}">
        <p14:creationId xmlns:p14="http://schemas.microsoft.com/office/powerpoint/2010/main" val="2401012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9 at 10.08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70" b="-43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8668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8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99" b="-8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4208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9 at 10.08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754" b="-1937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6301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65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8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896" r="-18896"/>
          <a:stretch>
            <a:fillRect/>
          </a:stretch>
        </p:blipFill>
        <p:spPr>
          <a:xfrm>
            <a:off x="-1616081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98412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9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78" b="-40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481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10-29 at 10.09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4" r="-9484"/>
          <a:stretch>
            <a:fillRect/>
          </a:stretch>
        </p:blipFill>
        <p:spPr>
          <a:xfrm>
            <a:off x="-893618" y="863542"/>
            <a:ext cx="10899778" cy="599445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9075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665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93" b="-43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83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4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911" b="-279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871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93" r="-23993"/>
          <a:stretch>
            <a:fillRect/>
          </a:stretch>
        </p:blipFill>
        <p:spPr>
          <a:xfrm>
            <a:off x="-1690571" y="-91658"/>
            <a:ext cx="12792579" cy="7035426"/>
          </a:xfrm>
        </p:spPr>
      </p:pic>
    </p:spTree>
    <p:extLst>
      <p:ext uri="{BB962C8B-B14F-4D97-AF65-F5344CB8AC3E}">
        <p14:creationId xmlns:p14="http://schemas.microsoft.com/office/powerpoint/2010/main" val="120390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4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9324" b="-893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1130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5.1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156" r="-54156"/>
          <a:stretch>
            <a:fillRect/>
          </a:stretch>
        </p:blipFill>
        <p:spPr>
          <a:xfrm>
            <a:off x="-1775582" y="0"/>
            <a:ext cx="12713042" cy="6991684"/>
          </a:xfrm>
        </p:spPr>
      </p:pic>
    </p:spTree>
    <p:extLst>
      <p:ext uri="{BB962C8B-B14F-4D97-AF65-F5344CB8AC3E}">
        <p14:creationId xmlns:p14="http://schemas.microsoft.com/office/powerpoint/2010/main" val="1374831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</a:t>
            </a:r>
            <a:r>
              <a:rPr lang="en-US" dirty="0" smtClean="0"/>
              <a:t>with a partner</a:t>
            </a:r>
            <a:endParaRPr lang="en-US" dirty="0"/>
          </a:p>
        </p:txBody>
      </p:sp>
      <p:pic>
        <p:nvPicPr>
          <p:cNvPr id="4" name="Content Placeholder 3" descr="Screen Shot 2018-10-28 at 10.35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0044" b="-1000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289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6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120" r="-39120"/>
          <a:stretch>
            <a:fillRect/>
          </a:stretch>
        </p:blipFill>
        <p:spPr>
          <a:xfrm>
            <a:off x="-1747247" y="-104752"/>
            <a:ext cx="12660435" cy="6962752"/>
          </a:xfrm>
        </p:spPr>
      </p:pic>
    </p:spTree>
    <p:extLst>
      <p:ext uri="{BB962C8B-B14F-4D97-AF65-F5344CB8AC3E}">
        <p14:creationId xmlns:p14="http://schemas.microsoft.com/office/powerpoint/2010/main" val="364212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</Words>
  <Application>Microsoft Macintosh PowerPoint</Application>
  <PresentationFormat>On-screen Show (4:3)</PresentationFormat>
  <Paragraphs>11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Day 49</vt:lpstr>
      <vt:lpstr>Rational Equations</vt:lpstr>
      <vt:lpstr>PowerPoint Presentation</vt:lpstr>
      <vt:lpstr>Solve as a class</vt:lpstr>
      <vt:lpstr>PowerPoint Presentation</vt:lpstr>
      <vt:lpstr>Solve as a class</vt:lpstr>
      <vt:lpstr>PowerPoint Presentation</vt:lpstr>
      <vt:lpstr>Solve with a partner</vt:lpstr>
      <vt:lpstr>PowerPoint Presentation</vt:lpstr>
      <vt:lpstr>PowerPoint Presentation</vt:lpstr>
      <vt:lpstr>Solve as a class</vt:lpstr>
      <vt:lpstr>PowerPoint Presentation</vt:lpstr>
      <vt:lpstr>Solve as a class</vt:lpstr>
      <vt:lpstr>PowerPoint Presentation</vt:lpstr>
      <vt:lpstr>PowerPoint Presentation</vt:lpstr>
      <vt:lpstr>Example:</vt:lpstr>
      <vt:lpstr>Solve as a class</vt:lpstr>
      <vt:lpstr>PowerPoint Presentation</vt:lpstr>
      <vt:lpstr>Solve as a class</vt:lpstr>
      <vt:lpstr>PowerPoint Presentation</vt:lpstr>
      <vt:lpstr>PowerPoint Presentation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49</dc:title>
  <dc:creator>Mathew Tucker</dc:creator>
  <cp:lastModifiedBy>Mathew Tucker</cp:lastModifiedBy>
  <cp:revision>3</cp:revision>
  <dcterms:created xsi:type="dcterms:W3CDTF">2018-10-30T03:01:21Z</dcterms:created>
  <dcterms:modified xsi:type="dcterms:W3CDTF">2018-10-30T03:24:17Z</dcterms:modified>
</cp:coreProperties>
</file>