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0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3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243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050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239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272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065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9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355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32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908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2597-469C-6844-A5BE-038D64681422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5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E2597-469C-6844-A5BE-038D64681422}" type="datetimeFigureOut">
              <a:rPr lang="en-US" smtClean="0"/>
              <a:t>10/28/18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DB59B-E07F-6B4D-8C70-21F06630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9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</a:t>
            </a:r>
            <a:r>
              <a:rPr lang="en-US" dirty="0" smtClean="0"/>
              <a:t>48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263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5 at 3.34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06" r="-63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80247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with a partner</a:t>
            </a:r>
            <a:endParaRPr lang="en-US" dirty="0"/>
          </a:p>
        </p:txBody>
      </p:sp>
      <p:pic>
        <p:nvPicPr>
          <p:cNvPr id="4" name="Content Placeholder 3" descr="Screen Shot 2018-10-25 at 3.34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501" b="-245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86588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5 at 3.34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490" r="-26490"/>
          <a:stretch>
            <a:fillRect/>
          </a:stretch>
        </p:blipFill>
        <p:spPr>
          <a:xfrm>
            <a:off x="-1596852" y="0"/>
            <a:ext cx="12345843" cy="6789737"/>
          </a:xfrm>
        </p:spPr>
      </p:pic>
    </p:spTree>
    <p:extLst>
      <p:ext uri="{BB962C8B-B14F-4D97-AF65-F5344CB8AC3E}">
        <p14:creationId xmlns:p14="http://schemas.microsoft.com/office/powerpoint/2010/main" val="1802588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0-25 at 3.34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877" b="-198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89347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5 at 3.35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166" r="-45166"/>
          <a:stretch>
            <a:fillRect/>
          </a:stretch>
        </p:blipFill>
        <p:spPr>
          <a:xfrm>
            <a:off x="-1662548" y="0"/>
            <a:ext cx="12469963" cy="6858000"/>
          </a:xfrm>
        </p:spPr>
      </p:pic>
    </p:spTree>
    <p:extLst>
      <p:ext uri="{BB962C8B-B14F-4D97-AF65-F5344CB8AC3E}">
        <p14:creationId xmlns:p14="http://schemas.microsoft.com/office/powerpoint/2010/main" val="2828070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2</a:t>
            </a:r>
            <a:endParaRPr lang="en-US" dirty="0"/>
          </a:p>
        </p:txBody>
      </p:sp>
      <p:pic>
        <p:nvPicPr>
          <p:cNvPr id="4" name="Content Placeholder 3" descr="Screen Shot 2018-10-25 at 3.35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9223" b="-592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4221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0-25 at 3.35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457" b="-304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40577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5 at 3.36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656" r="-36656"/>
          <a:stretch>
            <a:fillRect/>
          </a:stretch>
        </p:blipFill>
        <p:spPr>
          <a:xfrm>
            <a:off x="-1662548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2171213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with a partner</a:t>
            </a:r>
            <a:endParaRPr lang="en-US" dirty="0"/>
          </a:p>
        </p:txBody>
      </p:sp>
      <p:pic>
        <p:nvPicPr>
          <p:cNvPr id="4" name="Content Placeholder 3" descr="Screen Shot 2018-10-25 at 3.36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524" b="-205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7849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5 at 3.36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855" r="-35855"/>
          <a:stretch>
            <a:fillRect/>
          </a:stretch>
        </p:blipFill>
        <p:spPr>
          <a:xfrm>
            <a:off x="-1647083" y="0"/>
            <a:ext cx="12550955" cy="6902542"/>
          </a:xfrm>
        </p:spPr>
      </p:pic>
    </p:spTree>
    <p:extLst>
      <p:ext uri="{BB962C8B-B14F-4D97-AF65-F5344CB8AC3E}">
        <p14:creationId xmlns:p14="http://schemas.microsoft.com/office/powerpoint/2010/main" val="3774726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of the Week</a:t>
            </a:r>
            <a:endParaRPr lang="en-US" dirty="0"/>
          </a:p>
        </p:txBody>
      </p:sp>
      <p:pic>
        <p:nvPicPr>
          <p:cNvPr id="4" name="Content Placeholder 3" descr="Screen Shot 2018-10-25 at 3.38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995" b="-159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81491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0-25 at 3.36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620" b="-256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68627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5 at 3.36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625" r="-21625"/>
          <a:stretch>
            <a:fillRect/>
          </a:stretch>
        </p:blipFill>
        <p:spPr>
          <a:xfrm>
            <a:off x="-1414732" y="279155"/>
            <a:ext cx="11962373" cy="6578845"/>
          </a:xfrm>
        </p:spPr>
      </p:pic>
    </p:spTree>
    <p:extLst>
      <p:ext uri="{BB962C8B-B14F-4D97-AF65-F5344CB8AC3E}">
        <p14:creationId xmlns:p14="http://schemas.microsoft.com/office/powerpoint/2010/main" val="3170928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1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4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993" b="-439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23505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</a:t>
            </a:r>
          </a:p>
        </p:txBody>
      </p:sp>
      <p:pic>
        <p:nvPicPr>
          <p:cNvPr id="4" name="Content Placeholder 3" descr="Screen Shot 2018-10-28 at 10.34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911" b="-279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49551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4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993" r="-23993"/>
          <a:stretch>
            <a:fillRect/>
          </a:stretch>
        </p:blipFill>
        <p:spPr>
          <a:xfrm>
            <a:off x="-1690571" y="-91658"/>
            <a:ext cx="12792579" cy="7035426"/>
          </a:xfrm>
        </p:spPr>
      </p:pic>
    </p:spTree>
    <p:extLst>
      <p:ext uri="{BB962C8B-B14F-4D97-AF65-F5344CB8AC3E}">
        <p14:creationId xmlns:p14="http://schemas.microsoft.com/office/powerpoint/2010/main" val="3583578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</a:t>
            </a:r>
          </a:p>
        </p:txBody>
      </p:sp>
      <p:pic>
        <p:nvPicPr>
          <p:cNvPr id="4" name="Content Placeholder 3" descr="Screen Shot 2018-10-28 at 10.34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9324" b="-893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336362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5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156" r="-54156"/>
          <a:stretch>
            <a:fillRect/>
          </a:stretch>
        </p:blipFill>
        <p:spPr>
          <a:xfrm>
            <a:off x="-1775582" y="0"/>
            <a:ext cx="12713042" cy="6991684"/>
          </a:xfrm>
        </p:spPr>
      </p:pic>
    </p:spTree>
    <p:extLst>
      <p:ext uri="{BB962C8B-B14F-4D97-AF65-F5344CB8AC3E}">
        <p14:creationId xmlns:p14="http://schemas.microsoft.com/office/powerpoint/2010/main" val="22292939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</a:t>
            </a:r>
            <a:r>
              <a:rPr lang="en-US" dirty="0" smtClean="0"/>
              <a:t>with a partner</a:t>
            </a:r>
            <a:endParaRPr lang="en-US" dirty="0"/>
          </a:p>
        </p:txBody>
      </p:sp>
      <p:pic>
        <p:nvPicPr>
          <p:cNvPr id="4" name="Content Placeholder 3" descr="Screen Shot 2018-10-28 at 10.35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0044" b="-1000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68973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6.0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120" r="-39120"/>
          <a:stretch>
            <a:fillRect/>
          </a:stretch>
        </p:blipFill>
        <p:spPr>
          <a:xfrm>
            <a:off x="-1747247" y="-104752"/>
            <a:ext cx="12660435" cy="6962752"/>
          </a:xfrm>
        </p:spPr>
      </p:pic>
    </p:spTree>
    <p:extLst>
      <p:ext uri="{BB962C8B-B14F-4D97-AF65-F5344CB8AC3E}">
        <p14:creationId xmlns:p14="http://schemas.microsoft.com/office/powerpoint/2010/main" val="817337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Volunteers to solve this?</a:t>
            </a:r>
            <a:endParaRPr lang="en-US" dirty="0"/>
          </a:p>
        </p:txBody>
      </p:sp>
      <p:pic>
        <p:nvPicPr>
          <p:cNvPr id="4" name="Content Placeholder 3" descr="Screen Shot 2018-10-24 at 10.50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2156" b="-1021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973216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6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079" b="-330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28789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</a:t>
            </a:r>
          </a:p>
        </p:txBody>
      </p:sp>
      <p:pic>
        <p:nvPicPr>
          <p:cNvPr id="4" name="Content Placeholder 3" descr="Screen Shot 2018-10-28 at 10.36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3306" b="-833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6465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6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330" r="-53330"/>
          <a:stretch>
            <a:fillRect/>
          </a:stretch>
        </p:blipFill>
        <p:spPr>
          <a:xfrm>
            <a:off x="-1663722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33117610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</a:t>
            </a:r>
          </a:p>
        </p:txBody>
      </p:sp>
      <p:pic>
        <p:nvPicPr>
          <p:cNvPr id="4" name="Content Placeholder 3" descr="Screen Shot 2018-10-28 at 10.36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0042" b="-1400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762512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7.0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103" r="-26103"/>
          <a:stretch>
            <a:fillRect/>
          </a:stretch>
        </p:blipFill>
        <p:spPr>
          <a:xfrm>
            <a:off x="-1663723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13166260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7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35" r="-10335"/>
          <a:stretch>
            <a:fillRect/>
          </a:stretch>
        </p:blipFill>
        <p:spPr>
          <a:xfrm>
            <a:off x="-794773" y="445678"/>
            <a:ext cx="10620563" cy="5840901"/>
          </a:xfrm>
        </p:spPr>
      </p:pic>
    </p:spTree>
    <p:extLst>
      <p:ext uri="{BB962C8B-B14F-4D97-AF65-F5344CB8AC3E}">
        <p14:creationId xmlns:p14="http://schemas.microsoft.com/office/powerpoint/2010/main" val="2261007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50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227" r="-47227"/>
          <a:stretch>
            <a:fillRect/>
          </a:stretch>
        </p:blipFill>
        <p:spPr>
          <a:xfrm>
            <a:off x="-1666202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4123498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0-24 at 10.51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299" b="-1472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4721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51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2" b="-5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24631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5 at 3.33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750" b="-217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39105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1</a:t>
            </a:r>
            <a:endParaRPr lang="en-US" dirty="0"/>
          </a:p>
        </p:txBody>
      </p:sp>
      <p:pic>
        <p:nvPicPr>
          <p:cNvPr id="4" name="Content Placeholder 3" descr="Screen Shot 2018-10-25 at 3.34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685" b="-356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93091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0-25 at 3.34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490" b="-144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4777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66</Words>
  <Application>Microsoft Macintosh PowerPoint</Application>
  <PresentationFormat>On-screen Show (4:3)</PresentationFormat>
  <Paragraphs>18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Day 48</vt:lpstr>
      <vt:lpstr>Question of the Week</vt:lpstr>
      <vt:lpstr>Volunteers to solve this?</vt:lpstr>
      <vt:lpstr>PowerPoint Presentation</vt:lpstr>
      <vt:lpstr>Solve as a class</vt:lpstr>
      <vt:lpstr>PowerPoint Presentation</vt:lpstr>
      <vt:lpstr>PowerPoint Presentation</vt:lpstr>
      <vt:lpstr>Method 1</vt:lpstr>
      <vt:lpstr>Solve as a class</vt:lpstr>
      <vt:lpstr>PowerPoint Presentation</vt:lpstr>
      <vt:lpstr>Solve with a partner</vt:lpstr>
      <vt:lpstr>PowerPoint Presentation</vt:lpstr>
      <vt:lpstr>Solve as a class</vt:lpstr>
      <vt:lpstr>PowerPoint Presentation</vt:lpstr>
      <vt:lpstr>Method 2</vt:lpstr>
      <vt:lpstr>Solve as a class</vt:lpstr>
      <vt:lpstr>PowerPoint Presentation</vt:lpstr>
      <vt:lpstr>Solve with a partner</vt:lpstr>
      <vt:lpstr>PowerPoint Presentation</vt:lpstr>
      <vt:lpstr>Solve as a class</vt:lpstr>
      <vt:lpstr>PowerPoint Presentation</vt:lpstr>
      <vt:lpstr>Rational _x0005_Equations</vt:lpstr>
      <vt:lpstr>PowerPoint Presentation</vt:lpstr>
      <vt:lpstr>Solve as a class</vt:lpstr>
      <vt:lpstr>PowerPoint Presentation</vt:lpstr>
      <vt:lpstr>Solve as a class</vt:lpstr>
      <vt:lpstr>PowerPoint Presentation</vt:lpstr>
      <vt:lpstr>Solve with a partner</vt:lpstr>
      <vt:lpstr>PowerPoint Presentation</vt:lpstr>
      <vt:lpstr>PowerPoint Presentation</vt:lpstr>
      <vt:lpstr>Solve as a class</vt:lpstr>
      <vt:lpstr>PowerPoint Presentation</vt:lpstr>
      <vt:lpstr>Solve as a class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47</dc:title>
  <dc:creator>Mathew Tucker</dc:creator>
  <cp:lastModifiedBy>Mathew Tucker</cp:lastModifiedBy>
  <cp:revision>5</cp:revision>
  <dcterms:created xsi:type="dcterms:W3CDTF">2018-10-25T20:37:18Z</dcterms:created>
  <dcterms:modified xsi:type="dcterms:W3CDTF">2018-10-29T03:53:54Z</dcterms:modified>
</cp:coreProperties>
</file>