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99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2597-469C-6844-A5BE-038D64681422}" type="datetimeFigureOut">
              <a:rPr lang="en-US" smtClean="0"/>
              <a:t>10/25/18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B59B-E07F-6B4D-8C70-21F06630C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3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2597-469C-6844-A5BE-038D64681422}" type="datetimeFigureOut">
              <a:rPr lang="en-US" smtClean="0"/>
              <a:t>10/25/18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B59B-E07F-6B4D-8C70-21F06630C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243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2597-469C-6844-A5BE-038D64681422}" type="datetimeFigureOut">
              <a:rPr lang="en-US" smtClean="0"/>
              <a:t>10/25/18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B59B-E07F-6B4D-8C70-21F06630C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050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2597-469C-6844-A5BE-038D64681422}" type="datetimeFigureOut">
              <a:rPr lang="en-US" smtClean="0"/>
              <a:t>10/25/18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B59B-E07F-6B4D-8C70-21F06630C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239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2597-469C-6844-A5BE-038D64681422}" type="datetimeFigureOut">
              <a:rPr lang="en-US" smtClean="0"/>
              <a:t>10/25/18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B59B-E07F-6B4D-8C70-21F06630C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272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2597-469C-6844-A5BE-038D64681422}" type="datetimeFigureOut">
              <a:rPr lang="en-US" smtClean="0"/>
              <a:t>10/25/18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B59B-E07F-6B4D-8C70-21F06630C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065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2597-469C-6844-A5BE-038D64681422}" type="datetimeFigureOut">
              <a:rPr lang="en-US" smtClean="0"/>
              <a:t>10/25/18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B59B-E07F-6B4D-8C70-21F06630C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094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2597-469C-6844-A5BE-038D64681422}" type="datetimeFigureOut">
              <a:rPr lang="en-US" smtClean="0"/>
              <a:t>10/25/18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B59B-E07F-6B4D-8C70-21F06630C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355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2597-469C-6844-A5BE-038D64681422}" type="datetimeFigureOut">
              <a:rPr lang="en-US" smtClean="0"/>
              <a:t>10/25/18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B59B-E07F-6B4D-8C70-21F06630C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32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2597-469C-6844-A5BE-038D64681422}" type="datetimeFigureOut">
              <a:rPr lang="en-US" smtClean="0"/>
              <a:t>10/25/18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B59B-E07F-6B4D-8C70-21F06630C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908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2597-469C-6844-A5BE-038D64681422}" type="datetimeFigureOut">
              <a:rPr lang="en-US" smtClean="0"/>
              <a:t>10/25/18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B59B-E07F-6B4D-8C70-21F06630C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52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9E2597-469C-6844-A5BE-038D64681422}" type="datetimeFigureOut">
              <a:rPr lang="en-US" smtClean="0"/>
              <a:t>10/25/18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DB59B-E07F-6B4D-8C70-21F06630C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29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Day 47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2631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5 at 3.34.2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306" r="-630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802474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with a partner</a:t>
            </a:r>
            <a:endParaRPr lang="en-US" dirty="0"/>
          </a:p>
        </p:txBody>
      </p:sp>
      <p:pic>
        <p:nvPicPr>
          <p:cNvPr id="4" name="Content Placeholder 3" descr="Screen Shot 2018-10-25 at 3.34.3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501" b="-2450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865888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5 at 3.34.4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490" r="-26490"/>
          <a:stretch>
            <a:fillRect/>
          </a:stretch>
        </p:blipFill>
        <p:spPr>
          <a:xfrm>
            <a:off x="-1596852" y="0"/>
            <a:ext cx="12345843" cy="6789737"/>
          </a:xfrm>
        </p:spPr>
      </p:pic>
    </p:spTree>
    <p:extLst>
      <p:ext uri="{BB962C8B-B14F-4D97-AF65-F5344CB8AC3E}">
        <p14:creationId xmlns:p14="http://schemas.microsoft.com/office/powerpoint/2010/main" val="18025880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</a:t>
            </a:r>
            <a:endParaRPr lang="en-US" dirty="0"/>
          </a:p>
        </p:txBody>
      </p:sp>
      <p:pic>
        <p:nvPicPr>
          <p:cNvPr id="4" name="Content Placeholder 3" descr="Screen Shot 2018-10-25 at 3.34.5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9877" b="-1987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893471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5 at 3.35.0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5166" r="-45166"/>
          <a:stretch>
            <a:fillRect/>
          </a:stretch>
        </p:blipFill>
        <p:spPr>
          <a:xfrm>
            <a:off x="-1662548" y="0"/>
            <a:ext cx="12469963" cy="6858000"/>
          </a:xfrm>
        </p:spPr>
      </p:pic>
    </p:spTree>
    <p:extLst>
      <p:ext uri="{BB962C8B-B14F-4D97-AF65-F5344CB8AC3E}">
        <p14:creationId xmlns:p14="http://schemas.microsoft.com/office/powerpoint/2010/main" val="28280707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 2</a:t>
            </a:r>
            <a:endParaRPr lang="en-US" dirty="0"/>
          </a:p>
        </p:txBody>
      </p:sp>
      <p:pic>
        <p:nvPicPr>
          <p:cNvPr id="4" name="Content Placeholder 3" descr="Screen Shot 2018-10-25 at 3.35.1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9223" b="-5922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442213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</a:t>
            </a:r>
            <a:endParaRPr lang="en-US" dirty="0"/>
          </a:p>
        </p:txBody>
      </p:sp>
      <p:pic>
        <p:nvPicPr>
          <p:cNvPr id="4" name="Content Placeholder 3" descr="Screen Shot 2018-10-25 at 3.35.2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0457" b="-3045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405776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5 at 3.36.0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656" r="-36656"/>
          <a:stretch>
            <a:fillRect/>
          </a:stretch>
        </p:blipFill>
        <p:spPr>
          <a:xfrm>
            <a:off x="-1662548" y="0"/>
            <a:ext cx="12469964" cy="6858000"/>
          </a:xfrm>
        </p:spPr>
      </p:pic>
    </p:spTree>
    <p:extLst>
      <p:ext uri="{BB962C8B-B14F-4D97-AF65-F5344CB8AC3E}">
        <p14:creationId xmlns:p14="http://schemas.microsoft.com/office/powerpoint/2010/main" val="2171213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with a partner</a:t>
            </a:r>
            <a:endParaRPr lang="en-US" dirty="0"/>
          </a:p>
        </p:txBody>
      </p:sp>
      <p:pic>
        <p:nvPicPr>
          <p:cNvPr id="4" name="Content Placeholder 3" descr="Screen Shot 2018-10-25 at 3.36.1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0524" b="-2052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57849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5 at 3.36.2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855" r="-35855"/>
          <a:stretch>
            <a:fillRect/>
          </a:stretch>
        </p:blipFill>
        <p:spPr>
          <a:xfrm>
            <a:off x="-1647083" y="0"/>
            <a:ext cx="12550955" cy="6902542"/>
          </a:xfrm>
        </p:spPr>
      </p:pic>
    </p:spTree>
    <p:extLst>
      <p:ext uri="{BB962C8B-B14F-4D97-AF65-F5344CB8AC3E}">
        <p14:creationId xmlns:p14="http://schemas.microsoft.com/office/powerpoint/2010/main" val="37747267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of the Week</a:t>
            </a:r>
            <a:endParaRPr lang="en-US" dirty="0"/>
          </a:p>
        </p:txBody>
      </p:sp>
      <p:pic>
        <p:nvPicPr>
          <p:cNvPr id="4" name="Content Placeholder 3" descr="Screen Shot 2018-10-25 at 3.38.1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995" b="-1599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181491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</a:t>
            </a:r>
            <a:endParaRPr lang="en-US" dirty="0"/>
          </a:p>
        </p:txBody>
      </p:sp>
      <p:pic>
        <p:nvPicPr>
          <p:cNvPr id="4" name="Content Placeholder 3" descr="Screen Shot 2018-10-25 at 3.36.3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620" b="-2562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686277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5 at 3.36.4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625" r="-21625"/>
          <a:stretch>
            <a:fillRect/>
          </a:stretch>
        </p:blipFill>
        <p:spPr>
          <a:xfrm>
            <a:off x="-1414732" y="279155"/>
            <a:ext cx="11962373" cy="6578845"/>
          </a:xfrm>
        </p:spPr>
      </p:pic>
    </p:spTree>
    <p:extLst>
      <p:ext uri="{BB962C8B-B14F-4D97-AF65-F5344CB8AC3E}">
        <p14:creationId xmlns:p14="http://schemas.microsoft.com/office/powerpoint/2010/main" val="31709287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Volunteers to solve this?</a:t>
            </a:r>
            <a:endParaRPr lang="en-US" dirty="0"/>
          </a:p>
        </p:txBody>
      </p:sp>
      <p:pic>
        <p:nvPicPr>
          <p:cNvPr id="4" name="Content Placeholder 3" descr="Screen Shot 2018-10-24 at 10.50.0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2156" b="-10215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973216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4 at 10.50.4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7227" r="-47227"/>
          <a:stretch>
            <a:fillRect/>
          </a:stretch>
        </p:blipFill>
        <p:spPr>
          <a:xfrm>
            <a:off x="-1666202" y="0"/>
            <a:ext cx="12469964" cy="6858000"/>
          </a:xfrm>
        </p:spPr>
      </p:pic>
    </p:spTree>
    <p:extLst>
      <p:ext uri="{BB962C8B-B14F-4D97-AF65-F5344CB8AC3E}">
        <p14:creationId xmlns:p14="http://schemas.microsoft.com/office/powerpoint/2010/main" val="41234984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</a:t>
            </a:r>
            <a:endParaRPr lang="en-US" dirty="0"/>
          </a:p>
        </p:txBody>
      </p:sp>
      <p:pic>
        <p:nvPicPr>
          <p:cNvPr id="4" name="Content Placeholder 3" descr="Screen Shot 2018-10-24 at 10.51.1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7299" b="-14729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47214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4 at 10.51.1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42" b="-54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246314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5 at 3.33.5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750" b="-2175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391058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 1</a:t>
            </a:r>
            <a:endParaRPr lang="en-US" dirty="0"/>
          </a:p>
        </p:txBody>
      </p:sp>
      <p:pic>
        <p:nvPicPr>
          <p:cNvPr id="4" name="Content Placeholder 3" descr="Screen Shot 2018-10-25 at 3.34.0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5685" b="-3568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930919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</a:t>
            </a:r>
            <a:endParaRPr lang="en-US" dirty="0"/>
          </a:p>
        </p:txBody>
      </p:sp>
      <p:pic>
        <p:nvPicPr>
          <p:cNvPr id="4" name="Content Placeholder 3" descr="Screen Shot 2018-10-25 at 3.34.1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490" b="-144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447774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43</Words>
  <Application>Microsoft Macintosh PowerPoint</Application>
  <PresentationFormat>On-screen Show (4:3)</PresentationFormat>
  <Paragraphs>12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Day 47</vt:lpstr>
      <vt:lpstr>Question of the Week</vt:lpstr>
      <vt:lpstr>Volunteers to solve this?</vt:lpstr>
      <vt:lpstr>PowerPoint Presentation</vt:lpstr>
      <vt:lpstr>Solve as a class</vt:lpstr>
      <vt:lpstr>PowerPoint Presentation</vt:lpstr>
      <vt:lpstr>PowerPoint Presentation</vt:lpstr>
      <vt:lpstr>Method 1</vt:lpstr>
      <vt:lpstr>Solve as a class</vt:lpstr>
      <vt:lpstr>PowerPoint Presentation</vt:lpstr>
      <vt:lpstr>Solve with a partner</vt:lpstr>
      <vt:lpstr>PowerPoint Presentation</vt:lpstr>
      <vt:lpstr>Solve as a class</vt:lpstr>
      <vt:lpstr>PowerPoint Presentation</vt:lpstr>
      <vt:lpstr>Method 2</vt:lpstr>
      <vt:lpstr>Solve as a class</vt:lpstr>
      <vt:lpstr>PowerPoint Presentation</vt:lpstr>
      <vt:lpstr>Solve with a partner</vt:lpstr>
      <vt:lpstr>PowerPoint Presentation</vt:lpstr>
      <vt:lpstr>Solve as a class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Day 47</dc:title>
  <dc:creator>Mathew Tucker</dc:creator>
  <cp:lastModifiedBy>Mathew Tucker</cp:lastModifiedBy>
  <cp:revision>2</cp:revision>
  <dcterms:created xsi:type="dcterms:W3CDTF">2018-10-25T20:37:18Z</dcterms:created>
  <dcterms:modified xsi:type="dcterms:W3CDTF">2018-10-25T21:01:04Z</dcterms:modified>
</cp:coreProperties>
</file>