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551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45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2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97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5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85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45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5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29922-5694-5344-BFB0-AE5EC7F5CF95}" type="datetimeFigureOut">
              <a:rPr lang="en-US" smtClean="0"/>
              <a:t>10/24/18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5FE0E-1E02-5E4B-8F02-FEBD094EA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52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46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9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911" r="-21911"/>
          <a:stretch>
            <a:fillRect/>
          </a:stretch>
        </p:blipFill>
        <p:spPr>
          <a:xfrm>
            <a:off x="-1572791" y="0"/>
            <a:ext cx="12489646" cy="6868824"/>
          </a:xfrm>
        </p:spPr>
      </p:pic>
    </p:spTree>
    <p:extLst>
      <p:ext uri="{BB962C8B-B14F-4D97-AF65-F5344CB8AC3E}">
        <p14:creationId xmlns:p14="http://schemas.microsoft.com/office/powerpoint/2010/main" val="2024564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9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029" b="-790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991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9.3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09" b="-53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2600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9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995" b="-269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6639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9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940" r="-14940"/>
          <a:stretch>
            <a:fillRect/>
          </a:stretch>
        </p:blipFill>
        <p:spPr>
          <a:xfrm>
            <a:off x="-1160449" y="274638"/>
            <a:ext cx="11669055" cy="6417531"/>
          </a:xfrm>
        </p:spPr>
      </p:pic>
    </p:spTree>
    <p:extLst>
      <p:ext uri="{BB962C8B-B14F-4D97-AF65-F5344CB8AC3E}">
        <p14:creationId xmlns:p14="http://schemas.microsoft.com/office/powerpoint/2010/main" val="3141261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50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156" b="-1021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1850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50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227" r="-47227"/>
          <a:stretch>
            <a:fillRect/>
          </a:stretch>
        </p:blipFill>
        <p:spPr>
          <a:xfrm>
            <a:off x="-166620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930143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51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299" b="-1472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4787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51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2" b="-5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5815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5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662" b="-136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249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3 at 11.05.1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808" r="-35808"/>
          <a:stretch>
            <a:fillRect/>
          </a:stretch>
        </p:blipFill>
        <p:spPr>
          <a:xfrm>
            <a:off x="-1454123" y="105826"/>
            <a:ext cx="12220171" cy="6720623"/>
          </a:xfrm>
        </p:spPr>
      </p:pic>
    </p:spTree>
    <p:extLst>
      <p:ext uri="{BB962C8B-B14F-4D97-AF65-F5344CB8AC3E}">
        <p14:creationId xmlns:p14="http://schemas.microsoft.com/office/powerpoint/2010/main" val="147468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6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816" b="-458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4738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6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8" r="-32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7866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6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130" r="-27130"/>
          <a:stretch>
            <a:fillRect/>
          </a:stretch>
        </p:blipFill>
        <p:spPr>
          <a:xfrm>
            <a:off x="-1469242" y="93222"/>
            <a:ext cx="12023200" cy="6612297"/>
          </a:xfrm>
        </p:spPr>
      </p:pic>
    </p:spTree>
    <p:extLst>
      <p:ext uri="{BB962C8B-B14F-4D97-AF65-F5344CB8AC3E}">
        <p14:creationId xmlns:p14="http://schemas.microsoft.com/office/powerpoint/2010/main" val="4237876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7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45" r="-47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6568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7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608" r="-46608"/>
          <a:stretch>
            <a:fillRect/>
          </a:stretch>
        </p:blipFill>
        <p:spPr>
          <a:xfrm>
            <a:off x="-1696458" y="0"/>
            <a:ext cx="12522576" cy="6886935"/>
          </a:xfrm>
        </p:spPr>
      </p:pic>
    </p:spTree>
    <p:extLst>
      <p:ext uri="{BB962C8B-B14F-4D97-AF65-F5344CB8AC3E}">
        <p14:creationId xmlns:p14="http://schemas.microsoft.com/office/powerpoint/2010/main" val="2776003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4 at 10.48.4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993" b="-489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3413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Macintosh PowerPoint</Application>
  <PresentationFormat>On-screen Show (4:3)</PresentationFormat>
  <Paragraphs>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Day 46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46</dc:title>
  <dc:creator>Mathew Tucker</dc:creator>
  <cp:lastModifiedBy>Mathew Tucker</cp:lastModifiedBy>
  <cp:revision>1</cp:revision>
  <dcterms:created xsi:type="dcterms:W3CDTF">2018-10-25T03:52:34Z</dcterms:created>
  <dcterms:modified xsi:type="dcterms:W3CDTF">2018-10-25T03:58:27Z</dcterms:modified>
</cp:coreProperties>
</file>