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40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7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4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5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5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1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68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4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9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9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5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D5EEC-8803-E64D-ACE1-9965BB319B7F}" type="datetimeFigureOut">
              <a:rPr lang="en-US" smtClean="0"/>
              <a:t>10/23/18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2638E-3066-2A42-B9B5-3084470F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5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day 45, right? I mean like, have we really had that many classes? I don’t know, I lost track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64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1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834" b="-638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6955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1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87" b="-144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7896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2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62" b="-33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3161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2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71" b="-27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8937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3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6" r="-28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7493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3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698" b="-836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965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3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212" b="-58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8450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3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89" r="-107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8594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4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967" b="-1119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232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64" r="-82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9844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2.4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899" b="-658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5276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62" b="-136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4398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5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08" r="-35808"/>
          <a:stretch>
            <a:fillRect/>
          </a:stretch>
        </p:blipFill>
        <p:spPr>
          <a:xfrm>
            <a:off x="-1454123" y="105826"/>
            <a:ext cx="12220171" cy="6720623"/>
          </a:xfrm>
        </p:spPr>
      </p:pic>
    </p:spTree>
    <p:extLst>
      <p:ext uri="{BB962C8B-B14F-4D97-AF65-F5344CB8AC3E}">
        <p14:creationId xmlns:p14="http://schemas.microsoft.com/office/powerpoint/2010/main" val="223367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10-18 at 2.43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50" r="-27750"/>
          <a:stretch>
            <a:fillRect/>
          </a:stretch>
        </p:blipFill>
        <p:spPr>
          <a:xfrm>
            <a:off x="-873506" y="1045429"/>
            <a:ext cx="10829536" cy="59558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32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3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214" b="-722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2969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3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22" r="-26222"/>
          <a:stretch>
            <a:fillRect/>
          </a:stretch>
        </p:blipFill>
        <p:spPr>
          <a:xfrm>
            <a:off x="-1983730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350555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10-18 at 2.43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018" b="-161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7008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18 at 2.44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>
          <a:xfrm>
            <a:off x="-594241" y="598570"/>
            <a:ext cx="10287501" cy="5657729"/>
          </a:xfrm>
        </p:spPr>
      </p:pic>
    </p:spTree>
    <p:extLst>
      <p:ext uri="{BB962C8B-B14F-4D97-AF65-F5344CB8AC3E}">
        <p14:creationId xmlns:p14="http://schemas.microsoft.com/office/powerpoint/2010/main" val="394697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Screen Shot 2018-10-18 at 2.54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28" r="-21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119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Common Denominator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06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34</Words>
  <Application>Microsoft Macintosh PowerPoint</Application>
  <PresentationFormat>On-screen Show (4:3)</PresentationFormat>
  <Paragraphs>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Day 45</vt:lpstr>
      <vt:lpstr>PowerPoint Presentation</vt:lpstr>
      <vt:lpstr>Example</vt:lpstr>
      <vt:lpstr>PowerPoint Presentation</vt:lpstr>
      <vt:lpstr>PowerPoint Presentation</vt:lpstr>
      <vt:lpstr>PowerPoint Presentation</vt:lpstr>
      <vt:lpstr>PowerPoint Presentation</vt:lpstr>
      <vt:lpstr>Example</vt:lpstr>
      <vt:lpstr>Least Common Denominator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Tucker</dc:creator>
  <cp:lastModifiedBy>Mathew Tucker</cp:lastModifiedBy>
  <cp:revision>5</cp:revision>
  <dcterms:created xsi:type="dcterms:W3CDTF">2018-10-24T04:00:07Z</dcterms:created>
  <dcterms:modified xsi:type="dcterms:W3CDTF">2018-10-24T04:19:44Z</dcterms:modified>
</cp:coreProperties>
</file>