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4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1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6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7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0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7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2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4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1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5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B0D94-E3FC-E847-9F7F-BB3D4CD60410}" type="datetimeFigureOut">
              <a:rPr lang="en-US" smtClean="0"/>
              <a:t>9/19/18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F3EB4-D374-134C-9EAE-42B365D3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4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20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Inequalities(again)</a:t>
            </a:r>
            <a:endParaRPr lang="en-US" dirty="0"/>
          </a:p>
        </p:txBody>
      </p:sp>
      <p:pic>
        <p:nvPicPr>
          <p:cNvPr id="4" name="Content Placeholder 3" descr="Screen Shot 2018-09-18 at 2.0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84" r="-36284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925278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18 at 2.0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7038" b="-1670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7364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1:</a:t>
            </a:r>
            <a:endParaRPr lang="en-US" dirty="0"/>
          </a:p>
        </p:txBody>
      </p:sp>
      <p:pic>
        <p:nvPicPr>
          <p:cNvPr id="4" name="Content Placeholder 3" descr="Screen Shot 2018-09-18 at 2.06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39" b="-14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1832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2</a:t>
            </a:r>
            <a:endParaRPr lang="en-US" dirty="0"/>
          </a:p>
        </p:txBody>
      </p:sp>
      <p:pic>
        <p:nvPicPr>
          <p:cNvPr id="4" name="Content Placeholder 3" descr="Screen Shot 2018-09-18 at 2.06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82" r="-19582"/>
          <a:stretch>
            <a:fillRect/>
          </a:stretch>
        </p:blipFill>
        <p:spPr>
          <a:xfrm>
            <a:off x="-333320" y="1600200"/>
            <a:ext cx="9195299" cy="5057060"/>
          </a:xfrm>
        </p:spPr>
      </p:pic>
    </p:spTree>
    <p:extLst>
      <p:ext uri="{BB962C8B-B14F-4D97-AF65-F5344CB8AC3E}">
        <p14:creationId xmlns:p14="http://schemas.microsoft.com/office/powerpoint/2010/main" val="4149268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8 at 2.07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952" b="-349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288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8 at 2.07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6" r="-33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8548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8 at 2.0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747" b="-597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1801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 on your own:</a:t>
            </a:r>
            <a:endParaRPr lang="en-US" dirty="0"/>
          </a:p>
        </p:txBody>
      </p:sp>
      <p:pic>
        <p:nvPicPr>
          <p:cNvPr id="4" name="Content Placeholder 3" descr="Screen Shot 2018-09-18 at 2.07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590" b="-222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0534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18 at 2.07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750" r="-40750"/>
          <a:stretch>
            <a:fillRect/>
          </a:stretch>
        </p:blipFill>
        <p:spPr>
          <a:xfrm>
            <a:off x="-1419013" y="131391"/>
            <a:ext cx="11970587" cy="6583362"/>
          </a:xfrm>
        </p:spPr>
      </p:pic>
    </p:spTree>
    <p:extLst>
      <p:ext uri="{BB962C8B-B14F-4D97-AF65-F5344CB8AC3E}">
        <p14:creationId xmlns:p14="http://schemas.microsoft.com/office/powerpoint/2010/main" val="469666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10553"/>
            <a:ext cx="8229600" cy="905256"/>
          </a:xfrm>
        </p:spPr>
      </p:pic>
    </p:spTree>
    <p:extLst>
      <p:ext uri="{BB962C8B-B14F-4D97-AF65-F5344CB8AC3E}">
        <p14:creationId xmlns:p14="http://schemas.microsoft.com/office/powerpoint/2010/main" val="1360876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Modeling Reality with Linear Equations</a:t>
            </a:r>
            <a:endParaRPr lang="en-US" dirty="0"/>
          </a:p>
        </p:txBody>
      </p:sp>
      <p:pic>
        <p:nvPicPr>
          <p:cNvPr id="4" name="Content Placeholder 3" descr="Screen Shot 2018-09-18 at 1.3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345" r="-8434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131349" y="6126163"/>
            <a:ext cx="462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real book</a:t>
            </a:r>
            <a:r>
              <a:rPr lang="mr-IN" dirty="0" smtClean="0"/>
              <a:t>…</a:t>
            </a:r>
            <a:r>
              <a:rPr lang="en-US" dirty="0" smtClean="0"/>
              <a:t> and has actually been the subject of research papers in math and biology.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1: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6072"/>
            <a:ext cx="8229600" cy="4174219"/>
          </a:xfrm>
        </p:spPr>
      </p:pic>
    </p:spTree>
    <p:extLst>
      <p:ext uri="{BB962C8B-B14F-4D97-AF65-F5344CB8AC3E}">
        <p14:creationId xmlns:p14="http://schemas.microsoft.com/office/powerpoint/2010/main" val="1942994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79" y="1600200"/>
            <a:ext cx="7144100" cy="5057060"/>
          </a:xfrm>
        </p:spPr>
      </p:pic>
    </p:spTree>
    <p:extLst>
      <p:ext uri="{BB962C8B-B14F-4D97-AF65-F5344CB8AC3E}">
        <p14:creationId xmlns:p14="http://schemas.microsoft.com/office/powerpoint/2010/main" val="3244339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19597"/>
            <a:ext cx="8229600" cy="2487168"/>
          </a:xfrm>
        </p:spPr>
      </p:pic>
    </p:spTree>
    <p:extLst>
      <p:ext uri="{BB962C8B-B14F-4D97-AF65-F5344CB8AC3E}">
        <p14:creationId xmlns:p14="http://schemas.microsoft.com/office/powerpoint/2010/main" val="1321757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1: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6" y="1410413"/>
            <a:ext cx="7352912" cy="5257800"/>
          </a:xfrm>
        </p:spPr>
      </p:pic>
    </p:spTree>
    <p:extLst>
      <p:ext uri="{BB962C8B-B14F-4D97-AF65-F5344CB8AC3E}">
        <p14:creationId xmlns:p14="http://schemas.microsoft.com/office/powerpoint/2010/main" val="1895084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1" y="1813002"/>
            <a:ext cx="9195299" cy="4631455"/>
          </a:xfrm>
        </p:spPr>
      </p:pic>
    </p:spTree>
    <p:extLst>
      <p:ext uri="{BB962C8B-B14F-4D97-AF65-F5344CB8AC3E}">
        <p14:creationId xmlns:p14="http://schemas.microsoft.com/office/powerpoint/2010/main" val="1913496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3: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49" y="2297894"/>
            <a:ext cx="7692201" cy="3804595"/>
          </a:xfrm>
        </p:spPr>
      </p:pic>
    </p:spTree>
    <p:extLst>
      <p:ext uri="{BB962C8B-B14F-4D97-AF65-F5344CB8AC3E}">
        <p14:creationId xmlns:p14="http://schemas.microsoft.com/office/powerpoint/2010/main" val="3738704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00" y="1813002"/>
            <a:ext cx="8577387" cy="4631455"/>
          </a:xfrm>
        </p:spPr>
      </p:pic>
    </p:spTree>
    <p:extLst>
      <p:ext uri="{BB962C8B-B14F-4D97-AF65-F5344CB8AC3E}">
        <p14:creationId xmlns:p14="http://schemas.microsoft.com/office/powerpoint/2010/main" val="113609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this on your own or with a partner:</a:t>
            </a:r>
            <a:endParaRPr lang="en-US" dirty="0"/>
          </a:p>
        </p:txBody>
      </p:sp>
      <p:pic>
        <p:nvPicPr>
          <p:cNvPr id="4" name="Content Placeholder 3" descr="Screen Shot 2018-09-18 at 1.12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28" r="-27428"/>
          <a:stretch>
            <a:fillRect/>
          </a:stretch>
        </p:blipFill>
        <p:spPr>
          <a:xfrm>
            <a:off x="-451452" y="1600200"/>
            <a:ext cx="9328030" cy="5130057"/>
          </a:xfrm>
        </p:spPr>
      </p:pic>
    </p:spTree>
    <p:extLst>
      <p:ext uri="{BB962C8B-B14F-4D97-AF65-F5344CB8AC3E}">
        <p14:creationId xmlns:p14="http://schemas.microsoft.com/office/powerpoint/2010/main" val="408457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8 at 1.13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11" r="-23911"/>
          <a:stretch>
            <a:fillRect/>
          </a:stretch>
        </p:blipFill>
        <p:spPr>
          <a:xfrm>
            <a:off x="-627725" y="598570"/>
            <a:ext cx="10405886" cy="5722836"/>
          </a:xfrm>
        </p:spPr>
      </p:pic>
    </p:spTree>
    <p:extLst>
      <p:ext uri="{BB962C8B-B14F-4D97-AF65-F5344CB8AC3E}">
        <p14:creationId xmlns:p14="http://schemas.microsoft.com/office/powerpoint/2010/main" val="2037926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previous example,</a:t>
            </a:r>
          </a:p>
          <a:p>
            <a:pPr lvl="1"/>
            <a:r>
              <a:rPr lang="en-US" dirty="0" smtClean="0"/>
              <a:t>What would the y-intercept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99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09-18 at 1.23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80" r="-21280"/>
          <a:stretch>
            <a:fillRect/>
          </a:stretch>
        </p:blipFill>
        <p:spPr>
          <a:xfrm>
            <a:off x="-253680" y="1600200"/>
            <a:ext cx="9115660" cy="5013262"/>
          </a:xfrm>
        </p:spPr>
      </p:pic>
    </p:spTree>
    <p:extLst>
      <p:ext uri="{BB962C8B-B14F-4D97-AF65-F5344CB8AC3E}">
        <p14:creationId xmlns:p14="http://schemas.microsoft.com/office/powerpoint/2010/main" val="270585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8 at 1.23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05" r="-31705"/>
          <a:stretch>
            <a:fillRect/>
          </a:stretch>
        </p:blipFill>
        <p:spPr>
          <a:xfrm>
            <a:off x="-1245506" y="234823"/>
            <a:ext cx="11624885" cy="6393239"/>
          </a:xfrm>
        </p:spPr>
      </p:pic>
    </p:spTree>
    <p:extLst>
      <p:ext uri="{BB962C8B-B14F-4D97-AF65-F5344CB8AC3E}">
        <p14:creationId xmlns:p14="http://schemas.microsoft.com/office/powerpoint/2010/main" val="142097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18 at 1.2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561" b="-945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6568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8 at 1.2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02" b="-142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653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Macintosh PowerPoint</Application>
  <PresentationFormat>On-screen Show (4:3)</PresentationFormat>
  <Paragraphs>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Day 24</vt:lpstr>
      <vt:lpstr>Modeling Reality with Linear Equations</vt:lpstr>
      <vt:lpstr>Try this on your own or with a partner:</vt:lpstr>
      <vt:lpstr>PowerPoint Presentation</vt:lpstr>
      <vt:lpstr>Question:</vt:lpstr>
      <vt:lpstr>Solve as a Class</vt:lpstr>
      <vt:lpstr>PowerPoint Presentation</vt:lpstr>
      <vt:lpstr>Solve as a Class:</vt:lpstr>
      <vt:lpstr>PowerPoint Presentation</vt:lpstr>
      <vt:lpstr>Inequalities(again)</vt:lpstr>
      <vt:lpstr>Solve as a class:</vt:lpstr>
      <vt:lpstr>Solution pt. 1:</vt:lpstr>
      <vt:lpstr>Solution pt. 2</vt:lpstr>
      <vt:lpstr>ProTip</vt:lpstr>
      <vt:lpstr>PowerPoint Presentation</vt:lpstr>
      <vt:lpstr>PowerPoint Presentation</vt:lpstr>
      <vt:lpstr>Try this on your own:</vt:lpstr>
      <vt:lpstr>PowerPoint Presentation</vt:lpstr>
      <vt:lpstr>Solve as a class:</vt:lpstr>
      <vt:lpstr>Solution pt. 1:</vt:lpstr>
      <vt:lpstr>Solution pt. 2</vt:lpstr>
      <vt:lpstr>Solve as a class:</vt:lpstr>
      <vt:lpstr>Solution pt. 1:</vt:lpstr>
      <vt:lpstr>Solution pt. 2</vt:lpstr>
      <vt:lpstr>Solution pt. 3:</vt:lpstr>
      <vt:lpstr>Solution pt.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24</dc:title>
  <dc:creator>Mathew Tucker</dc:creator>
  <cp:lastModifiedBy>Mathew Tucker</cp:lastModifiedBy>
  <cp:revision>1</cp:revision>
  <dcterms:created xsi:type="dcterms:W3CDTF">2018-09-19T14:47:28Z</dcterms:created>
  <dcterms:modified xsi:type="dcterms:W3CDTF">2018-09-19T14:47:54Z</dcterms:modified>
</cp:coreProperties>
</file>