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2FAFA-629E-4D47-8DBC-2AFCC81E3B1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E83A-FB2D-684E-8BF7-A7A9273A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15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2FAFA-629E-4D47-8DBC-2AFCC81E3B1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E83A-FB2D-684E-8BF7-A7A9273A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352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2FAFA-629E-4D47-8DBC-2AFCC81E3B1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E83A-FB2D-684E-8BF7-A7A9273A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492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2FAFA-629E-4D47-8DBC-2AFCC81E3B1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E83A-FB2D-684E-8BF7-A7A9273A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096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2FAFA-629E-4D47-8DBC-2AFCC81E3B1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E83A-FB2D-684E-8BF7-A7A9273A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112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2FAFA-629E-4D47-8DBC-2AFCC81E3B1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E83A-FB2D-684E-8BF7-A7A9273A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54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2FAFA-629E-4D47-8DBC-2AFCC81E3B1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E83A-FB2D-684E-8BF7-A7A9273A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309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2FAFA-629E-4D47-8DBC-2AFCC81E3B1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E83A-FB2D-684E-8BF7-A7A9273A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784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2FAFA-629E-4D47-8DBC-2AFCC81E3B1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E83A-FB2D-684E-8BF7-A7A9273A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71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2FAFA-629E-4D47-8DBC-2AFCC81E3B1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E83A-FB2D-684E-8BF7-A7A9273A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497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2FAFA-629E-4D47-8DBC-2AFCC81E3B1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0E83A-FB2D-684E-8BF7-A7A9273A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859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2FAFA-629E-4D47-8DBC-2AFCC81E3B1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0E83A-FB2D-684E-8BF7-A7A9273A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250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Day 17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Screen Shot 2018-09-13 at 9.03.5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300" y="2070100"/>
            <a:ext cx="6108700" cy="478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603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way to picture it</a:t>
            </a:r>
            <a:r>
              <a:rPr lang="mr-IN" dirty="0" smtClean="0"/>
              <a:t>…</a:t>
            </a:r>
            <a:endParaRPr lang="en-US" dirty="0"/>
          </a:p>
        </p:txBody>
      </p:sp>
      <p:pic>
        <p:nvPicPr>
          <p:cNvPr id="4" name="Content Placeholder 3" descr="Screen Shot 2018-09-13 at 8.37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204" r="-332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24858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37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759" b="-467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73405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38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0435" b="-3604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66216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38.1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774" r="-38774"/>
          <a:stretch>
            <a:fillRect/>
          </a:stretch>
        </p:blipFill>
        <p:spPr>
          <a:xfrm>
            <a:off x="-1352997" y="0"/>
            <a:ext cx="12469965" cy="6858000"/>
          </a:xfrm>
        </p:spPr>
      </p:pic>
    </p:spTree>
    <p:extLst>
      <p:ext uri="{BB962C8B-B14F-4D97-AF65-F5344CB8AC3E}">
        <p14:creationId xmlns:p14="http://schemas.microsoft.com/office/powerpoint/2010/main" val="3709569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38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4880" b="-3948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27760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38.4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20" r="-74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771702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39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223" r="-372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044312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40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83" b="-55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552699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40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608" r="-386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700474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40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069" r="-390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08068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from last class:</a:t>
            </a:r>
            <a:endParaRPr lang="en-US" dirty="0"/>
          </a:p>
        </p:txBody>
      </p:sp>
      <p:pic>
        <p:nvPicPr>
          <p:cNvPr id="4" name="Content Placeholder 3" descr="Screen Shot 2018-09-13 at 8.25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9121" b="-791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924561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41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8916" b="-1289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336434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41.3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73" b="-21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73904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ProTip</a:t>
            </a:r>
            <a:endParaRPr lang="en-US" dirty="0"/>
          </a:p>
        </p:txBody>
      </p:sp>
      <p:pic>
        <p:nvPicPr>
          <p:cNvPr id="4" name="Content Placeholder 3" descr="Screen Shot 2018-09-13 at 8.41.4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8732" b="-687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583467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Slope Intercept form</a:t>
            </a:r>
            <a:endParaRPr lang="en-US" dirty="0"/>
          </a:p>
        </p:txBody>
      </p:sp>
      <p:pic>
        <p:nvPicPr>
          <p:cNvPr id="4" name="Content Placeholder 3" descr="Screen Shot 2018-09-13 at 8.45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10723" b="-5107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967941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47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472" b="-384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259489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47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67" b="-25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153018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slope?</a:t>
            </a:r>
            <a:endParaRPr lang="en-US" dirty="0"/>
          </a:p>
        </p:txBody>
      </p:sp>
      <p:pic>
        <p:nvPicPr>
          <p:cNvPr id="4" name="Content Placeholder 3" descr="Screen Shot 2018-09-13 at 9.32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372" r="-413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045823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Slope?</a:t>
            </a:r>
            <a:endParaRPr lang="en-US" dirty="0"/>
          </a:p>
        </p:txBody>
      </p:sp>
      <p:pic>
        <p:nvPicPr>
          <p:cNvPr id="4" name="Content Placeholder 3" descr="Screen Shot 2018-09-13 at 9.32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391" r="-413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553983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Slope?</a:t>
            </a:r>
            <a:endParaRPr lang="en-US" dirty="0"/>
          </a:p>
        </p:txBody>
      </p:sp>
      <p:pic>
        <p:nvPicPr>
          <p:cNvPr id="4" name="Content Placeholder 3" descr="Screen Shot 2018-09-13 at 9.32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618" r="-376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493208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Slope?</a:t>
            </a:r>
            <a:endParaRPr lang="en-US" dirty="0"/>
          </a:p>
        </p:txBody>
      </p:sp>
      <p:pic>
        <p:nvPicPr>
          <p:cNvPr id="4" name="Content Placeholder 3" descr="Screen Shot 2018-09-13 at 9.32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49320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35.4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28" b="-6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81520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Slope?</a:t>
            </a:r>
            <a:endParaRPr lang="en-US" dirty="0"/>
          </a:p>
        </p:txBody>
      </p:sp>
      <p:pic>
        <p:nvPicPr>
          <p:cNvPr id="4" name="Content Placeholder 3" descr="Screen Shot 2018-09-13 at 9.35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851" b="-78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493208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Slope?</a:t>
            </a:r>
            <a:endParaRPr lang="en-US" dirty="0"/>
          </a:p>
        </p:txBody>
      </p:sp>
      <p:pic>
        <p:nvPicPr>
          <p:cNvPr id="4" name="Content Placeholder 3" descr="Screen Shot 2018-09-13 at 9.35.3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86" r="-42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49320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35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439" r="-40439"/>
          <a:stretch>
            <a:fillRect/>
          </a:stretch>
        </p:blipFill>
        <p:spPr>
          <a:xfrm>
            <a:off x="-737511" y="274638"/>
            <a:ext cx="10639882" cy="5851525"/>
          </a:xfrm>
        </p:spPr>
      </p:pic>
    </p:spTree>
    <p:extLst>
      <p:ext uri="{BB962C8B-B14F-4D97-AF65-F5344CB8AC3E}">
        <p14:creationId xmlns:p14="http://schemas.microsoft.com/office/powerpoint/2010/main" val="2695224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SLOPE</a:t>
            </a:r>
            <a:endParaRPr lang="en-US" dirty="0"/>
          </a:p>
        </p:txBody>
      </p:sp>
      <p:pic>
        <p:nvPicPr>
          <p:cNvPr id="4" name="Content Placeholder 3" descr="Screen Shot 2018-09-13 at 9.06.3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940" r="-209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93248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Def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Slope is the rate of change in your equation, between two points.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It is sometimes called a secant line.</a:t>
            </a:r>
          </a:p>
          <a:p>
            <a:endParaRPr lang="en-US" dirty="0"/>
          </a:p>
          <a:p>
            <a:r>
              <a:rPr lang="en-US" dirty="0" smtClean="0"/>
              <a:t>Ex:</a:t>
            </a:r>
          </a:p>
          <a:p>
            <a:pPr lvl="1"/>
            <a:r>
              <a:rPr lang="en-US" dirty="0" smtClean="0"/>
              <a:t>The speed of a car.</a:t>
            </a:r>
          </a:p>
          <a:p>
            <a:pPr lvl="1"/>
            <a:r>
              <a:rPr lang="en-US" dirty="0" smtClean="0"/>
              <a:t>Pay per hour</a:t>
            </a:r>
          </a:p>
          <a:p>
            <a:pPr lvl="1"/>
            <a:r>
              <a:rPr lang="en-US" dirty="0" smtClean="0"/>
              <a:t>Height of water, in a cup being filled up</a:t>
            </a:r>
          </a:p>
        </p:txBody>
      </p:sp>
    </p:spTree>
    <p:extLst>
      <p:ext uri="{BB962C8B-B14F-4D97-AF65-F5344CB8AC3E}">
        <p14:creationId xmlns:p14="http://schemas.microsoft.com/office/powerpoint/2010/main" val="571904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36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68" b="-10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04110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37.1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194" b="-211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71457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37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777" b="-87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62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87</Words>
  <Application>Microsoft Macintosh PowerPoint</Application>
  <PresentationFormat>On-screen Show (4:3)</PresentationFormat>
  <Paragraphs>21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Day 17</vt:lpstr>
      <vt:lpstr>Review from last class:</vt:lpstr>
      <vt:lpstr>PowerPoint Presentation</vt:lpstr>
      <vt:lpstr>PowerPoint Presentation</vt:lpstr>
      <vt:lpstr>SLOPE</vt:lpstr>
      <vt:lpstr>PowerPoint Presentation</vt:lpstr>
      <vt:lpstr>PowerPoint Presentation</vt:lpstr>
      <vt:lpstr>PowerPoint Presentation</vt:lpstr>
      <vt:lpstr>PowerPoint Presentation</vt:lpstr>
      <vt:lpstr>Another way to picture it…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ProTip</vt:lpstr>
      <vt:lpstr>Slope Intercept form</vt:lpstr>
      <vt:lpstr>PowerPoint Presentation</vt:lpstr>
      <vt:lpstr>PowerPoint Presentation</vt:lpstr>
      <vt:lpstr>What’s the slope?</vt:lpstr>
      <vt:lpstr>What’s the Slope?</vt:lpstr>
      <vt:lpstr>What’s the Slope?</vt:lpstr>
      <vt:lpstr>What’s the Slope?</vt:lpstr>
      <vt:lpstr>What’s the Slope?</vt:lpstr>
      <vt:lpstr>What’s the Slope?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17</dc:title>
  <dc:creator>Mathew Tucker</dc:creator>
  <cp:lastModifiedBy>Mathew Tucker</cp:lastModifiedBy>
  <cp:revision>5</cp:revision>
  <dcterms:created xsi:type="dcterms:W3CDTF">2018-09-14T01:25:37Z</dcterms:created>
  <dcterms:modified xsi:type="dcterms:W3CDTF">2018-09-14T02:38:03Z</dcterms:modified>
</cp:coreProperties>
</file>