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57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7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9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7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9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98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74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1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24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42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9D51A-ADAC-1C46-A2B5-0EB3B0C930E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57414-5FB1-4140-9C76-EF9DD7822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96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8.18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" r="4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977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set to Order pairs</a:t>
            </a:r>
            <a:endParaRPr lang="en-US" dirty="0"/>
          </a:p>
        </p:txBody>
      </p:sp>
      <p:pic>
        <p:nvPicPr>
          <p:cNvPr id="4" name="Content Placeholder 3" descr="Screen Shot 2018-09-12 at 8.20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241" r="-30241"/>
          <a:stretch>
            <a:fillRect/>
          </a:stretch>
        </p:blipFill>
        <p:spPr>
          <a:xfrm>
            <a:off x="856341" y="1399495"/>
            <a:ext cx="7448989" cy="4096657"/>
          </a:xfrm>
        </p:spPr>
      </p:pic>
      <p:pic>
        <p:nvPicPr>
          <p:cNvPr id="7" name="Picture 6" descr="Screen Shot 2018-09-12 at 8.20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098" y="5659439"/>
            <a:ext cx="6126860" cy="49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2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of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421" y="1600200"/>
            <a:ext cx="7853157" cy="4525963"/>
          </a:xfrm>
        </p:spPr>
      </p:pic>
    </p:spTree>
    <p:extLst>
      <p:ext uri="{BB962C8B-B14F-4D97-AF65-F5344CB8AC3E}">
        <p14:creationId xmlns:p14="http://schemas.microsoft.com/office/powerpoint/2010/main" val="307348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 in Two Variables</a:t>
            </a:r>
            <a:endParaRPr lang="en-US" dirty="0"/>
          </a:p>
        </p:txBody>
      </p:sp>
      <p:pic>
        <p:nvPicPr>
          <p:cNvPr id="4" name="Content Placeholder 3" descr="Screen Shot 2018-09-12 at 8.38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734" b="-457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6379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Equations and their Order Pairs</a:t>
            </a:r>
            <a:endParaRPr lang="en-US" dirty="0"/>
          </a:p>
        </p:txBody>
      </p:sp>
      <p:pic>
        <p:nvPicPr>
          <p:cNvPr id="4" name="Content Placeholder 3" descr="Screen Shot 2018-09-12 at 9.21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98" r="-143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0187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 and their Graphs</a:t>
            </a:r>
            <a:endParaRPr lang="en-US" dirty="0"/>
          </a:p>
        </p:txBody>
      </p:sp>
      <p:pic>
        <p:nvPicPr>
          <p:cNvPr id="4" name="Content Placeholder 3" descr="Screen Shot 2018-09-12 at 9.22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45" r="-368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6999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9.22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536" b="-92536"/>
          <a:stretch>
            <a:fillRect/>
          </a:stretch>
        </p:blipFill>
        <p:spPr>
          <a:xfrm>
            <a:off x="457200" y="100035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80262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9.22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004" b="-87004"/>
          <a:stretch>
            <a:fillRect/>
          </a:stretch>
        </p:blipFill>
        <p:spPr>
          <a:xfrm>
            <a:off x="457200" y="584200"/>
            <a:ext cx="8229600" cy="4525963"/>
          </a:xfrm>
        </p:spPr>
      </p:pic>
      <p:pic>
        <p:nvPicPr>
          <p:cNvPr id="5" name="Picture 4" descr="Screen Shot 2018-09-12 at 9.23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11" y="4234543"/>
            <a:ext cx="8356775" cy="155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00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9.2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516" b="-72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403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9.27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646" b="-58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12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 and Graphing</a:t>
            </a:r>
            <a:endParaRPr lang="en-US" dirty="0"/>
          </a:p>
        </p:txBody>
      </p:sp>
      <p:pic>
        <p:nvPicPr>
          <p:cNvPr id="6" name="Content Placeholder 5" descr="Screen Shot 2018-09-12 at 8.03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14" r="-2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503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read/interpret a graph</a:t>
            </a:r>
            <a:r>
              <a:rPr lang="mr-IN" dirty="0" smtClean="0"/>
              <a:t>…</a:t>
            </a:r>
            <a:endParaRPr lang="en-US" dirty="0"/>
          </a:p>
        </p:txBody>
      </p:sp>
      <p:pic>
        <p:nvPicPr>
          <p:cNvPr id="6" name="Picture 5" descr="Screen Shot 2018-09-12 at 8.03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6" y="1963059"/>
            <a:ext cx="6633558" cy="3860801"/>
          </a:xfrm>
          <a:prstGeom prst="rect">
            <a:avLst/>
          </a:prstGeom>
        </p:spPr>
      </p:pic>
      <p:pic>
        <p:nvPicPr>
          <p:cNvPr id="4" name="Content Placeholder 3" descr="Screen Shot 2018-09-12 at 8.01.3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888" r="-87888"/>
          <a:stretch>
            <a:fillRect/>
          </a:stretch>
        </p:blipFill>
        <p:spPr>
          <a:xfrm>
            <a:off x="-2500086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664748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12 at 8.0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603" r="-37603"/>
          <a:stretch>
            <a:fillRect/>
          </a:stretch>
        </p:blipFill>
        <p:spPr>
          <a:xfrm>
            <a:off x="-616260" y="1143000"/>
            <a:ext cx="10391637" cy="5715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Anatomy of a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5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Points on a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order pair</a:t>
            </a:r>
          </a:p>
          <a:p>
            <a:pPr lvl="1"/>
            <a:r>
              <a:rPr lang="en-US" dirty="0" smtClean="0"/>
              <a:t>Written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Represents the location on a graph where a point exist</a:t>
            </a:r>
          </a:p>
          <a:p>
            <a:pPr lvl="1"/>
            <a:r>
              <a:rPr lang="en-US" dirty="0" smtClean="0"/>
              <a:t>The first value represents the point’s location along the x-axis</a:t>
            </a:r>
          </a:p>
          <a:p>
            <a:pPr lvl="1"/>
            <a:r>
              <a:rPr lang="en-US" dirty="0" smtClean="0"/>
              <a:t>The second value represents the point’s location along the y-axis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2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following points:</a:t>
            </a:r>
            <a:endParaRPr lang="en-US" dirty="0"/>
          </a:p>
        </p:txBody>
      </p:sp>
      <p:pic>
        <p:nvPicPr>
          <p:cNvPr id="7" name="Picture 6" descr="Screen Shot 2018-09-12 at 8.35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428" y="1894113"/>
            <a:ext cx="1903186" cy="4088325"/>
          </a:xfrm>
          <a:prstGeom prst="rect">
            <a:avLst/>
          </a:prstGeom>
        </p:spPr>
      </p:pic>
      <p:pic>
        <p:nvPicPr>
          <p:cNvPr id="8" name="Picture 7" descr="Screen Shot 2018-09-12 at 8.35.2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138" y="1417638"/>
            <a:ext cx="1763487" cy="452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0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2 at 8.36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531" r="-39531"/>
          <a:stretch>
            <a:fillRect/>
          </a:stretch>
        </p:blipFill>
        <p:spPr>
          <a:xfrm>
            <a:off x="-737511" y="437925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257957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2 at 8.16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331" b="-107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740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12 at 8.17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59" r="-36459"/>
          <a:stretch>
            <a:fillRect/>
          </a:stretch>
        </p:blipFill>
        <p:spPr>
          <a:xfrm>
            <a:off x="-598714" y="1181786"/>
            <a:ext cx="10359571" cy="56973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these points as an order pair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380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104</Words>
  <Application>Microsoft Macintosh PowerPoint</Application>
  <PresentationFormat>On-screen Show (4:3)</PresentationFormat>
  <Paragraphs>18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Day 16</vt:lpstr>
      <vt:lpstr>Linear Equations and Graphing</vt:lpstr>
      <vt:lpstr>How to read/interpret a graph…</vt:lpstr>
      <vt:lpstr>The Anatomy of a Graph</vt:lpstr>
      <vt:lpstr>Plotting Points on a Graph</vt:lpstr>
      <vt:lpstr>Plot the following points:</vt:lpstr>
      <vt:lpstr>PowerPoint Presentation</vt:lpstr>
      <vt:lpstr>ProTip</vt:lpstr>
      <vt:lpstr>Write these points as an order pair</vt:lpstr>
      <vt:lpstr>PowerPoint Presentation</vt:lpstr>
      <vt:lpstr>Data set to Order pairs</vt:lpstr>
      <vt:lpstr>Graph of data</vt:lpstr>
      <vt:lpstr>Linear Equations in Two Variables</vt:lpstr>
      <vt:lpstr>Linear Equations and their Order Pairs</vt:lpstr>
      <vt:lpstr>Linear Equations and their Graphs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16</dc:title>
  <dc:creator>Mathew Tucker</dc:creator>
  <cp:lastModifiedBy>Mathew Tucker</cp:lastModifiedBy>
  <cp:revision>5</cp:revision>
  <dcterms:created xsi:type="dcterms:W3CDTF">2018-09-13T00:55:04Z</dcterms:created>
  <dcterms:modified xsi:type="dcterms:W3CDTF">2018-09-13T14:49:54Z</dcterms:modified>
</cp:coreProperties>
</file>