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8" r:id="rId19"/>
    <p:sldId id="279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1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48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7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79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3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9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6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1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4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565F-1AA0-7546-B734-2905184ADAA3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C96FF-7194-2744-896E-CEF281A87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7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26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0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371" b="-140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8896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0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6236" b="-1562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6248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0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22" r="-24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11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0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97" r="-15597"/>
          <a:stretch>
            <a:fillRect/>
          </a:stretch>
        </p:blipFill>
        <p:spPr>
          <a:xfrm>
            <a:off x="-665657" y="562427"/>
            <a:ext cx="10523593" cy="5787571"/>
          </a:xfrm>
        </p:spPr>
      </p:pic>
    </p:spTree>
    <p:extLst>
      <p:ext uri="{BB962C8B-B14F-4D97-AF65-F5344CB8AC3E}">
        <p14:creationId xmlns:p14="http://schemas.microsoft.com/office/powerpoint/2010/main" val="3164959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ProTip</a:t>
            </a:r>
            <a:endParaRPr lang="en-US" dirty="0"/>
          </a:p>
        </p:txBody>
      </p:sp>
      <p:pic>
        <p:nvPicPr>
          <p:cNvPr id="4" name="Content Placeholder 3" descr="Screen Shot 2018-09-11 at 10.01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51" b="-23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7779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1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704" b="-437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1085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1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313" b="-36313"/>
          <a:stretch>
            <a:fillRect/>
          </a:stretch>
        </p:blipFill>
        <p:spPr>
          <a:xfrm>
            <a:off x="0" y="1097316"/>
            <a:ext cx="9144000" cy="5028847"/>
          </a:xfrm>
        </p:spPr>
      </p:pic>
    </p:spTree>
    <p:extLst>
      <p:ext uri="{BB962C8B-B14F-4D97-AF65-F5344CB8AC3E}">
        <p14:creationId xmlns:p14="http://schemas.microsoft.com/office/powerpoint/2010/main" val="2914497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1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817" b="-18817"/>
          <a:stretch>
            <a:fillRect/>
          </a:stretch>
        </p:blipFill>
        <p:spPr>
          <a:xfrm>
            <a:off x="0" y="1166196"/>
            <a:ext cx="9018754" cy="4959967"/>
          </a:xfrm>
        </p:spPr>
      </p:pic>
    </p:spTree>
    <p:extLst>
      <p:ext uri="{BB962C8B-B14F-4D97-AF65-F5344CB8AC3E}">
        <p14:creationId xmlns:p14="http://schemas.microsoft.com/office/powerpoint/2010/main" val="197153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2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00" r="-9600"/>
          <a:stretch>
            <a:fillRect/>
          </a:stretch>
        </p:blipFill>
        <p:spPr>
          <a:xfrm>
            <a:off x="-761999" y="493222"/>
            <a:ext cx="10704285" cy="5886944"/>
          </a:xfrm>
        </p:spPr>
      </p:pic>
    </p:spTree>
    <p:extLst>
      <p:ext uri="{BB962C8B-B14F-4D97-AF65-F5344CB8AC3E}">
        <p14:creationId xmlns:p14="http://schemas.microsoft.com/office/powerpoint/2010/main" val="2082285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2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365" b="-35365"/>
          <a:stretch>
            <a:fillRect/>
          </a:stretch>
        </p:blipFill>
        <p:spPr>
          <a:xfrm>
            <a:off x="0" y="1097316"/>
            <a:ext cx="9144000" cy="5028847"/>
          </a:xfrm>
        </p:spPr>
      </p:pic>
    </p:spTree>
    <p:extLst>
      <p:ext uri="{BB962C8B-B14F-4D97-AF65-F5344CB8AC3E}">
        <p14:creationId xmlns:p14="http://schemas.microsoft.com/office/powerpoint/2010/main" val="115630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3561"/>
            <a:ext cx="8229600" cy="11430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3" name="Picture 2" descr="Screen Shot 2018-09-11 at 10.14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1716561"/>
            <a:ext cx="69469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688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2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89" r="-12589"/>
          <a:stretch>
            <a:fillRect/>
          </a:stretch>
        </p:blipFill>
        <p:spPr>
          <a:xfrm>
            <a:off x="-799695" y="489854"/>
            <a:ext cx="10977838" cy="6037388"/>
          </a:xfrm>
        </p:spPr>
      </p:pic>
    </p:spTree>
    <p:extLst>
      <p:ext uri="{BB962C8B-B14F-4D97-AF65-F5344CB8AC3E}">
        <p14:creationId xmlns:p14="http://schemas.microsoft.com/office/powerpoint/2010/main" val="2944193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3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390" b="-233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7189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3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25" r="-6925"/>
          <a:stretch>
            <a:fillRect/>
          </a:stretch>
        </p:blipFill>
        <p:spPr>
          <a:xfrm>
            <a:off x="-605057" y="285620"/>
            <a:ext cx="10619913" cy="5840543"/>
          </a:xfrm>
        </p:spPr>
      </p:pic>
    </p:spTree>
    <p:extLst>
      <p:ext uri="{BB962C8B-B14F-4D97-AF65-F5344CB8AC3E}">
        <p14:creationId xmlns:p14="http://schemas.microsoft.com/office/powerpoint/2010/main" val="2024588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3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48" r="-28648"/>
          <a:stretch>
            <a:fillRect/>
          </a:stretch>
        </p:blipFill>
        <p:spPr>
          <a:xfrm>
            <a:off x="-1953083" y="23196"/>
            <a:ext cx="12548511" cy="6901197"/>
          </a:xfrm>
        </p:spPr>
      </p:pic>
    </p:spTree>
    <p:extLst>
      <p:ext uri="{BB962C8B-B14F-4D97-AF65-F5344CB8AC3E}">
        <p14:creationId xmlns:p14="http://schemas.microsoft.com/office/powerpoint/2010/main" val="1081285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4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19" r="-12519"/>
          <a:stretch>
            <a:fillRect/>
          </a:stretch>
        </p:blipFill>
        <p:spPr>
          <a:xfrm>
            <a:off x="-605056" y="345488"/>
            <a:ext cx="10511056" cy="5780676"/>
          </a:xfrm>
        </p:spPr>
      </p:pic>
    </p:spTree>
    <p:extLst>
      <p:ext uri="{BB962C8B-B14F-4D97-AF65-F5344CB8AC3E}">
        <p14:creationId xmlns:p14="http://schemas.microsoft.com/office/powerpoint/2010/main" val="56660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327" b="-273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493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242" r="-48242"/>
          <a:stretch>
            <a:fillRect/>
          </a:stretch>
        </p:blipFill>
        <p:spPr>
          <a:xfrm>
            <a:off x="-1560066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81847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8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027" r="-54027"/>
          <a:stretch>
            <a:fillRect/>
          </a:stretch>
        </p:blipFill>
        <p:spPr>
          <a:xfrm>
            <a:off x="-166303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135595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8" r="-13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2497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pic>
        <p:nvPicPr>
          <p:cNvPr id="4" name="Content Placeholder 3" descr="Screen Shot 2018-09-11 at 10.16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32" r="-14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2502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9.5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168" b="-621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1560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11 at 10.00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014" b="-1410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682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</Words>
  <Application>Microsoft Macintosh PowerPoint</Application>
  <PresentationFormat>On-screen Show (4:3)</PresentationFormat>
  <Paragraphs>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Day 15</vt:lpstr>
      <vt:lpstr>Geometry</vt:lpstr>
      <vt:lpstr>PowerPoint Presentation</vt:lpstr>
      <vt:lpstr>PowerPoint Presentation</vt:lpstr>
      <vt:lpstr>PowerPoint Presentation</vt:lpstr>
      <vt:lpstr>PowerPoint Presentation</vt:lpstr>
      <vt:lpstr>Inequalities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15</dc:title>
  <dc:creator>Mathew Tucker</dc:creator>
  <cp:lastModifiedBy>Mathew Tucker</cp:lastModifiedBy>
  <cp:revision>3</cp:revision>
  <dcterms:created xsi:type="dcterms:W3CDTF">2018-09-12T02:57:45Z</dcterms:created>
  <dcterms:modified xsi:type="dcterms:W3CDTF">2018-09-12T03:17:58Z</dcterms:modified>
</cp:coreProperties>
</file>