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2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FAAB-31EB-7E40-885B-B7CCB5B8281B}" type="datetimeFigureOut">
              <a:rPr lang="en-US" smtClean="0"/>
              <a:t>9/6/18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FDF4D-9D69-514B-A38E-7595940B7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897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FAAB-31EB-7E40-885B-B7CCB5B8281B}" type="datetimeFigureOut">
              <a:rPr lang="en-US" smtClean="0"/>
              <a:t>9/6/18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FDF4D-9D69-514B-A38E-7595940B7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740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FAAB-31EB-7E40-885B-B7CCB5B8281B}" type="datetimeFigureOut">
              <a:rPr lang="en-US" smtClean="0"/>
              <a:t>9/6/18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FDF4D-9D69-514B-A38E-7595940B7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930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FAAB-31EB-7E40-885B-B7CCB5B8281B}" type="datetimeFigureOut">
              <a:rPr lang="en-US" smtClean="0"/>
              <a:t>9/6/18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FDF4D-9D69-514B-A38E-7595940B7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15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FAAB-31EB-7E40-885B-B7CCB5B8281B}" type="datetimeFigureOut">
              <a:rPr lang="en-US" smtClean="0"/>
              <a:t>9/6/18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FDF4D-9D69-514B-A38E-7595940B7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08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FAAB-31EB-7E40-885B-B7CCB5B8281B}" type="datetimeFigureOut">
              <a:rPr lang="en-US" smtClean="0"/>
              <a:t>9/6/18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FDF4D-9D69-514B-A38E-7595940B7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473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FAAB-31EB-7E40-885B-B7CCB5B8281B}" type="datetimeFigureOut">
              <a:rPr lang="en-US" smtClean="0"/>
              <a:t>9/6/18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FDF4D-9D69-514B-A38E-7595940B7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257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FAAB-31EB-7E40-885B-B7CCB5B8281B}" type="datetimeFigureOut">
              <a:rPr lang="en-US" smtClean="0"/>
              <a:t>9/6/18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FDF4D-9D69-514B-A38E-7595940B7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5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FAAB-31EB-7E40-885B-B7CCB5B8281B}" type="datetimeFigureOut">
              <a:rPr lang="en-US" smtClean="0"/>
              <a:t>9/6/18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FDF4D-9D69-514B-A38E-7595940B7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737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FAAB-31EB-7E40-885B-B7CCB5B8281B}" type="datetimeFigureOut">
              <a:rPr lang="en-US" smtClean="0"/>
              <a:t>9/6/18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FDF4D-9D69-514B-A38E-7595940B7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103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FAAB-31EB-7E40-885B-B7CCB5B8281B}" type="datetimeFigureOut">
              <a:rPr lang="en-US" smtClean="0"/>
              <a:t>9/6/18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FDF4D-9D69-514B-A38E-7595940B7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825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4FAAB-31EB-7E40-885B-B7CCB5B8281B}" type="datetimeFigureOut">
              <a:rPr lang="en-US" smtClean="0"/>
              <a:t>9/6/18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FDF4D-9D69-514B-A38E-7595940B7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60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4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659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does the word percent mean?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489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Percent means, “per 100.”</a:t>
            </a:r>
          </a:p>
          <a:p>
            <a:endParaRPr lang="en-US" dirty="0"/>
          </a:p>
          <a:p>
            <a:r>
              <a:rPr lang="en-US" dirty="0" smtClean="0"/>
              <a:t>So 90% means, 90 per 100 or 90/100.</a:t>
            </a:r>
          </a:p>
          <a:p>
            <a:endParaRPr lang="en-US" dirty="0"/>
          </a:p>
          <a:p>
            <a:r>
              <a:rPr lang="en-US" dirty="0" smtClean="0"/>
              <a:t>A percent is a tool used to relate values.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488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03 at 7.14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00" r="-10500"/>
          <a:stretch>
            <a:fillRect/>
          </a:stretch>
        </p:blipFill>
        <p:spPr>
          <a:xfrm>
            <a:off x="-712715" y="480510"/>
            <a:ext cx="10515175" cy="5782941"/>
          </a:xfrm>
        </p:spPr>
      </p:pic>
    </p:spTree>
    <p:extLst>
      <p:ext uri="{BB962C8B-B14F-4D97-AF65-F5344CB8AC3E}">
        <p14:creationId xmlns:p14="http://schemas.microsoft.com/office/powerpoint/2010/main" val="1658249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3 at 7.08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993" b="-449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25005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03 at 7.09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236" r="-40236"/>
          <a:stretch>
            <a:fillRect/>
          </a:stretch>
        </p:blipFill>
        <p:spPr>
          <a:xfrm>
            <a:off x="-1598966" y="120128"/>
            <a:ext cx="12137525" cy="6675172"/>
          </a:xfrm>
        </p:spPr>
      </p:pic>
    </p:spTree>
    <p:extLst>
      <p:ext uri="{BB962C8B-B14F-4D97-AF65-F5344CB8AC3E}">
        <p14:creationId xmlns:p14="http://schemas.microsoft.com/office/powerpoint/2010/main" val="1830904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3 at 7.13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985" b="-99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33176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03 at 7.13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71" r="-15671"/>
          <a:stretch>
            <a:fillRect/>
          </a:stretch>
        </p:blipFill>
        <p:spPr>
          <a:xfrm>
            <a:off x="-617899" y="394705"/>
            <a:ext cx="10827216" cy="5954552"/>
          </a:xfrm>
        </p:spPr>
      </p:pic>
    </p:spTree>
    <p:extLst>
      <p:ext uri="{BB962C8B-B14F-4D97-AF65-F5344CB8AC3E}">
        <p14:creationId xmlns:p14="http://schemas.microsoft.com/office/powerpoint/2010/main" val="298229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3 at 7.24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060" b="-610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51470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3 at 7.24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243" b="-462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8401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03 at 7.24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09" r="-19909"/>
          <a:stretch>
            <a:fillRect/>
          </a:stretch>
        </p:blipFill>
        <p:spPr>
          <a:xfrm>
            <a:off x="-1233849" y="257416"/>
            <a:ext cx="11514337" cy="6332442"/>
          </a:xfrm>
        </p:spPr>
      </p:pic>
    </p:spTree>
    <p:extLst>
      <p:ext uri="{BB962C8B-B14F-4D97-AF65-F5344CB8AC3E}">
        <p14:creationId xmlns:p14="http://schemas.microsoft.com/office/powerpoint/2010/main" val="2321085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65956"/>
            <a:ext cx="8229600" cy="1143000"/>
          </a:xfrm>
        </p:spPr>
        <p:txBody>
          <a:bodyPr/>
          <a:lstStyle/>
          <a:p>
            <a:r>
              <a:rPr lang="en-US" dirty="0" smtClean="0"/>
              <a:t>Word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675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4480"/>
            <a:ext cx="8229600" cy="1143000"/>
          </a:xfrm>
        </p:spPr>
        <p:txBody>
          <a:bodyPr/>
          <a:lstStyle/>
          <a:p>
            <a:r>
              <a:rPr lang="en-US" dirty="0" smtClean="0"/>
              <a:t>Using and Solving Formulas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0994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6 at 4.45.5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893" r="-24893"/>
          <a:stretch>
            <a:fillRect/>
          </a:stretch>
        </p:blipFill>
        <p:spPr>
          <a:xfrm>
            <a:off x="-874999" y="446188"/>
            <a:ext cx="10327951" cy="5679975"/>
          </a:xfrm>
        </p:spPr>
      </p:pic>
    </p:spTree>
    <p:extLst>
      <p:ext uri="{BB962C8B-B14F-4D97-AF65-F5344CB8AC3E}">
        <p14:creationId xmlns:p14="http://schemas.microsoft.com/office/powerpoint/2010/main" val="3998115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6 at 4.46.0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996" b="-49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7846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6 at 4.46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136" r="-121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688248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6 at 4.46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081" r="-41081"/>
          <a:stretch>
            <a:fillRect/>
          </a:stretch>
        </p:blipFill>
        <p:spPr>
          <a:xfrm>
            <a:off x="-1558311" y="0"/>
            <a:ext cx="12469965" cy="6858000"/>
          </a:xfrm>
        </p:spPr>
      </p:pic>
    </p:spTree>
    <p:extLst>
      <p:ext uri="{BB962C8B-B14F-4D97-AF65-F5344CB8AC3E}">
        <p14:creationId xmlns:p14="http://schemas.microsoft.com/office/powerpoint/2010/main" val="38759845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6 at 4.46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663" b="-506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70721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6 at 4.46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001" r="-49001"/>
          <a:stretch>
            <a:fillRect/>
          </a:stretch>
        </p:blipFill>
        <p:spPr>
          <a:xfrm>
            <a:off x="-1577230" y="274638"/>
            <a:ext cx="11970588" cy="6583362"/>
          </a:xfrm>
        </p:spPr>
      </p:pic>
    </p:spTree>
    <p:extLst>
      <p:ext uri="{BB962C8B-B14F-4D97-AF65-F5344CB8AC3E}">
        <p14:creationId xmlns:p14="http://schemas.microsoft.com/office/powerpoint/2010/main" val="25109905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94989"/>
            <a:ext cx="8229600" cy="1143000"/>
          </a:xfrm>
        </p:spPr>
        <p:txBody>
          <a:bodyPr/>
          <a:lstStyle/>
          <a:p>
            <a:r>
              <a:rPr lang="en-US" dirty="0" smtClean="0"/>
              <a:t>Geometry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919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6 at 4.47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327" b="-273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187621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6 at 4.47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242" r="-48242"/>
          <a:stretch>
            <a:fillRect/>
          </a:stretch>
        </p:blipFill>
        <p:spPr>
          <a:xfrm>
            <a:off x="-1560066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4006447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39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595" r="-16595"/>
          <a:stretch>
            <a:fillRect/>
          </a:stretch>
        </p:blipFill>
        <p:spPr>
          <a:xfrm>
            <a:off x="-236739" y="797726"/>
            <a:ext cx="9688746" cy="5328437"/>
          </a:xfrm>
        </p:spPr>
      </p:pic>
    </p:spTree>
    <p:extLst>
      <p:ext uri="{BB962C8B-B14F-4D97-AF65-F5344CB8AC3E}">
        <p14:creationId xmlns:p14="http://schemas.microsoft.com/office/powerpoint/2010/main" val="16715439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6 at 4.48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027" r="-54027"/>
          <a:stretch>
            <a:fillRect/>
          </a:stretch>
        </p:blipFill>
        <p:spPr>
          <a:xfrm>
            <a:off x="-1663039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36913922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6 at 4.48.2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8" r="-13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8208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40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547" b="-765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89754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40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8" r="-4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7140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40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784" r="-21784"/>
          <a:stretch>
            <a:fillRect/>
          </a:stretch>
        </p:blipFill>
        <p:spPr>
          <a:xfrm>
            <a:off x="-479482" y="520964"/>
            <a:ext cx="10191985" cy="5605199"/>
          </a:xfrm>
        </p:spPr>
      </p:pic>
    </p:spTree>
    <p:extLst>
      <p:ext uri="{BB962C8B-B14F-4D97-AF65-F5344CB8AC3E}">
        <p14:creationId xmlns:p14="http://schemas.microsoft.com/office/powerpoint/2010/main" val="1549842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41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228" b="-312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68158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to solve this one on your own</a:t>
            </a:r>
            <a:endParaRPr lang="en-US" dirty="0"/>
          </a:p>
        </p:txBody>
      </p:sp>
      <p:pic>
        <p:nvPicPr>
          <p:cNvPr id="4" name="Content Placeholder 3" descr="Screen Shot 2018-09-03 at 5.03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2068" b="-1720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8823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03 at 5.03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484" r="-34484"/>
          <a:stretch>
            <a:fillRect/>
          </a:stretch>
        </p:blipFill>
        <p:spPr>
          <a:xfrm>
            <a:off x="-1435099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480118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55</Words>
  <Application>Microsoft Macintosh PowerPoint</Application>
  <PresentationFormat>On-screen Show (4:3)</PresentationFormat>
  <Paragraphs>11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Day 13</vt:lpstr>
      <vt:lpstr>Word problems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Try to solve this one on your own</vt:lpstr>
      <vt:lpstr>PowerPoint Presentation</vt:lpstr>
      <vt:lpstr>What does the word percent mean?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Using and Solving Formulas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Geometry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13</dc:title>
  <dc:creator>Mathew Tucker</dc:creator>
  <cp:lastModifiedBy>Mathew Tucker</cp:lastModifiedBy>
  <cp:revision>1</cp:revision>
  <dcterms:created xsi:type="dcterms:W3CDTF">2018-09-06T21:49:52Z</dcterms:created>
  <dcterms:modified xsi:type="dcterms:W3CDTF">2018-09-06T21:55:38Z</dcterms:modified>
</cp:coreProperties>
</file>