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4" d="100"/>
          <a:sy n="74" d="100"/>
        </p:scale>
        <p:origin x="-14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printerSettings" Target="printerSettings/printerSettings1.bin"/><Relationship Id="rId27" Type="http://schemas.openxmlformats.org/officeDocument/2006/relationships/presProps" Target="presProps.xml"/><Relationship Id="rId28" Type="http://schemas.openxmlformats.org/officeDocument/2006/relationships/viewProps" Target="viewProps.xml"/><Relationship Id="rId29" Type="http://schemas.openxmlformats.org/officeDocument/2006/relationships/theme" Target="theme/theme1.xml"/><Relationship Id="rId3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95541-BC91-A94E-A51E-481706EFE352}" type="datetimeFigureOut">
              <a:rPr lang="en-US" smtClean="0"/>
              <a:t>9/5/18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4316-77C0-4E4F-8A72-353F2837D7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98421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95541-BC91-A94E-A51E-481706EFE352}" type="datetimeFigureOut">
              <a:rPr lang="en-US" smtClean="0"/>
              <a:t>9/5/18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4316-77C0-4E4F-8A72-353F2837D7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27506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95541-BC91-A94E-A51E-481706EFE352}" type="datetimeFigureOut">
              <a:rPr lang="en-US" smtClean="0"/>
              <a:t>9/5/18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4316-77C0-4E4F-8A72-353F2837D7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95848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95541-BC91-A94E-A51E-481706EFE352}" type="datetimeFigureOut">
              <a:rPr lang="en-US" smtClean="0"/>
              <a:t>9/5/18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4316-77C0-4E4F-8A72-353F2837D7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29866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95541-BC91-A94E-A51E-481706EFE352}" type="datetimeFigureOut">
              <a:rPr lang="en-US" smtClean="0"/>
              <a:t>9/5/18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4316-77C0-4E4F-8A72-353F2837D7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8040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95541-BC91-A94E-A51E-481706EFE352}" type="datetimeFigureOut">
              <a:rPr lang="en-US" smtClean="0"/>
              <a:t>9/5/18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4316-77C0-4E4F-8A72-353F2837D7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23218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95541-BC91-A94E-A51E-481706EFE352}" type="datetimeFigureOut">
              <a:rPr lang="en-US" smtClean="0"/>
              <a:t>9/5/18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4316-77C0-4E4F-8A72-353F2837D7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69002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95541-BC91-A94E-A51E-481706EFE352}" type="datetimeFigureOut">
              <a:rPr lang="en-US" smtClean="0"/>
              <a:t>9/5/18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4316-77C0-4E4F-8A72-353F2837D7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87932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95541-BC91-A94E-A51E-481706EFE352}" type="datetimeFigureOut">
              <a:rPr lang="en-US" smtClean="0"/>
              <a:t>9/5/18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4316-77C0-4E4F-8A72-353F2837D7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12973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95541-BC91-A94E-A51E-481706EFE352}" type="datetimeFigureOut">
              <a:rPr lang="en-US" smtClean="0"/>
              <a:t>9/5/18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4316-77C0-4E4F-8A72-353F2837D7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48708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95541-BC91-A94E-A51E-481706EFE352}" type="datetimeFigureOut">
              <a:rPr lang="en-US" smtClean="0"/>
              <a:t>9/5/18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4316-77C0-4E4F-8A72-353F2837D7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56283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595541-BC91-A94E-A51E-481706EFE352}" type="datetimeFigureOut">
              <a:rPr lang="en-US" smtClean="0"/>
              <a:t>9/5/18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5B4316-77C0-4E4F-8A72-353F2837D7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78127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5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Day 12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78224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08-30 at 8.40.46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28" r="-42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2062885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08-30 at 8.40.58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1784" r="-21784"/>
          <a:stretch>
            <a:fillRect/>
          </a:stretch>
        </p:blipFill>
        <p:spPr>
          <a:xfrm>
            <a:off x="-479482" y="520964"/>
            <a:ext cx="10191985" cy="5605199"/>
          </a:xfrm>
        </p:spPr>
      </p:pic>
    </p:spTree>
    <p:extLst>
      <p:ext uri="{BB962C8B-B14F-4D97-AF65-F5344CB8AC3E}">
        <p14:creationId xmlns:p14="http://schemas.microsoft.com/office/powerpoint/2010/main" val="346617769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08-30 at 8.41.25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1228" b="-3122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57071848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Try to solve this one on your own</a:t>
            </a:r>
            <a:endParaRPr lang="en-US" dirty="0"/>
          </a:p>
        </p:txBody>
      </p:sp>
      <p:pic>
        <p:nvPicPr>
          <p:cNvPr id="4" name="Content Placeholder 3" descr="Screen Shot 2018-09-03 at 5.03.46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72068" b="-17206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25292370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Screen Shot 2018-09-03 at 5.03.56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4484" r="-34484"/>
          <a:stretch>
            <a:fillRect/>
          </a:stretch>
        </p:blipFill>
        <p:spPr>
          <a:xfrm>
            <a:off x="-1435099" y="0"/>
            <a:ext cx="12469964" cy="6858000"/>
          </a:xfrm>
        </p:spPr>
      </p:pic>
    </p:spTree>
    <p:extLst>
      <p:ext uri="{BB962C8B-B14F-4D97-AF65-F5344CB8AC3E}">
        <p14:creationId xmlns:p14="http://schemas.microsoft.com/office/powerpoint/2010/main" val="172589857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86596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What does the word percent mean?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31041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Percent means, “per 100.”</a:t>
            </a:r>
          </a:p>
          <a:p>
            <a:endParaRPr lang="en-US" dirty="0"/>
          </a:p>
          <a:p>
            <a:r>
              <a:rPr lang="en-US" dirty="0" smtClean="0"/>
              <a:t>So 90% means, 90 per 100 or 90/100.</a:t>
            </a:r>
          </a:p>
          <a:p>
            <a:endParaRPr lang="en-US" dirty="0"/>
          </a:p>
          <a:p>
            <a:r>
              <a:rPr lang="en-US" dirty="0" smtClean="0"/>
              <a:t>A percent is a tool used to relate values.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871864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Screen Shot 2018-09-03 at 7.14.01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0500" r="-10500"/>
          <a:stretch>
            <a:fillRect/>
          </a:stretch>
        </p:blipFill>
        <p:spPr>
          <a:xfrm>
            <a:off x="-712715" y="480510"/>
            <a:ext cx="10515175" cy="5782941"/>
          </a:xfrm>
        </p:spPr>
      </p:pic>
    </p:spTree>
    <p:extLst>
      <p:ext uri="{BB962C8B-B14F-4D97-AF65-F5344CB8AC3E}">
        <p14:creationId xmlns:p14="http://schemas.microsoft.com/office/powerpoint/2010/main" val="36213910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09-03 at 7.08.59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4993" b="-4499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17488655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Screen Shot 2018-09-03 at 7.09.15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0236" r="-40236"/>
          <a:stretch>
            <a:fillRect/>
          </a:stretch>
        </p:blipFill>
        <p:spPr>
          <a:xfrm>
            <a:off x="-1598966" y="120128"/>
            <a:ext cx="12137525" cy="6675172"/>
          </a:xfrm>
        </p:spPr>
      </p:pic>
    </p:spTree>
    <p:extLst>
      <p:ext uri="{BB962C8B-B14F-4D97-AF65-F5344CB8AC3E}">
        <p14:creationId xmlns:p14="http://schemas.microsoft.com/office/powerpoint/2010/main" val="35424708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8-08-30 at 8.21.42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2197" y="358162"/>
            <a:ext cx="5169554" cy="1510584"/>
          </a:xfrm>
          <a:prstGeom prst="rect">
            <a:avLst/>
          </a:prstGeom>
        </p:spPr>
      </p:pic>
      <p:pic>
        <p:nvPicPr>
          <p:cNvPr id="5" name="Picture 4" descr="Screen Shot 2018-08-30 at 8.21.54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1905" y="1933866"/>
            <a:ext cx="4262426" cy="155942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0425" y="3607250"/>
            <a:ext cx="3940443" cy="1390745"/>
          </a:xfrm>
          <a:prstGeom prst="rect">
            <a:avLst/>
          </a:prstGeom>
        </p:spPr>
      </p:pic>
      <p:pic>
        <p:nvPicPr>
          <p:cNvPr id="7" name="Picture 6" descr="Screen Shot 2018-08-30 at 8.30.21 P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2240" y="5128235"/>
            <a:ext cx="3595814" cy="12069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606027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09-03 at 7.13.38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9985" b="-998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1709649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Screen Shot 2018-09-03 at 7.13.47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5671" r="-15671"/>
          <a:stretch>
            <a:fillRect/>
          </a:stretch>
        </p:blipFill>
        <p:spPr>
          <a:xfrm>
            <a:off x="-617899" y="394705"/>
            <a:ext cx="10827216" cy="5954552"/>
          </a:xfrm>
        </p:spPr>
      </p:pic>
    </p:spTree>
    <p:extLst>
      <p:ext uri="{BB962C8B-B14F-4D97-AF65-F5344CB8AC3E}">
        <p14:creationId xmlns:p14="http://schemas.microsoft.com/office/powerpoint/2010/main" val="40267629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09-03 at 7.24.25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61060" b="-6106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54874924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09-03 at 7.24.35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6243" b="-4624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73632608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Screen Shot 2018-09-03 at 7.24.12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9909" r="-19909"/>
          <a:stretch>
            <a:fillRect/>
          </a:stretch>
        </p:blipFill>
        <p:spPr>
          <a:xfrm>
            <a:off x="-1233849" y="257416"/>
            <a:ext cx="11514337" cy="6332442"/>
          </a:xfrm>
        </p:spPr>
      </p:pic>
    </p:spTree>
    <p:extLst>
      <p:ext uri="{BB962C8B-B14F-4D97-AF65-F5344CB8AC3E}">
        <p14:creationId xmlns:p14="http://schemas.microsoft.com/office/powerpoint/2010/main" val="29221665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08-30 at 8.23.11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4913" r="-14913"/>
          <a:stretch>
            <a:fillRect/>
          </a:stretch>
        </p:blipFill>
        <p:spPr>
          <a:xfrm>
            <a:off x="-100566" y="862848"/>
            <a:ext cx="9422325" cy="5181916"/>
          </a:xfrm>
        </p:spPr>
      </p:pic>
    </p:spTree>
    <p:extLst>
      <p:ext uri="{BB962C8B-B14F-4D97-AF65-F5344CB8AC3E}">
        <p14:creationId xmlns:p14="http://schemas.microsoft.com/office/powerpoint/2010/main" val="6245566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08-30 at 8.23.26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7318" r="-17318"/>
          <a:stretch>
            <a:fillRect/>
          </a:stretch>
        </p:blipFill>
        <p:spPr>
          <a:xfrm>
            <a:off x="68168" y="1090768"/>
            <a:ext cx="9155905" cy="5035395"/>
          </a:xfrm>
        </p:spPr>
      </p:pic>
    </p:spTree>
    <p:extLst>
      <p:ext uri="{BB962C8B-B14F-4D97-AF65-F5344CB8AC3E}">
        <p14:creationId xmlns:p14="http://schemas.microsoft.com/office/powerpoint/2010/main" val="1203458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Examples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Solve these on your own. </a:t>
            </a:r>
          </a:p>
          <a:p>
            <a:endParaRPr lang="en-US" dirty="0"/>
          </a:p>
          <a:p>
            <a:r>
              <a:rPr lang="en-US" dirty="0" smtClean="0"/>
              <a:t>Next get into groups of 2 or 3 and compare solutions. </a:t>
            </a:r>
          </a:p>
          <a:p>
            <a:endParaRPr lang="en-US" dirty="0"/>
          </a:p>
          <a:p>
            <a:r>
              <a:rPr lang="en-US" dirty="0" smtClean="0"/>
              <a:t>Then chose one person to represent your group and do the problem on the board.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01811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Screen Shot 2018-08-30 at 8.33.40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93601" b="-93601"/>
          <a:stretch>
            <a:fillRect/>
          </a:stretch>
        </p:blipFill>
        <p:spPr>
          <a:xfrm>
            <a:off x="2931962" y="-65120"/>
            <a:ext cx="3287505" cy="1808001"/>
          </a:xfrm>
        </p:spPr>
      </p:pic>
      <p:pic>
        <p:nvPicPr>
          <p:cNvPr id="5" name="Picture 4" descr="Screen Shot 2018-08-30 at 8.34.00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9799" y="1676327"/>
            <a:ext cx="4809255" cy="491268"/>
          </a:xfrm>
          <a:prstGeom prst="rect">
            <a:avLst/>
          </a:prstGeom>
        </p:spPr>
      </p:pic>
      <p:pic>
        <p:nvPicPr>
          <p:cNvPr id="6" name="Picture 5" descr="Screen Shot 2018-08-30 at 8.34.26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3247" y="2783899"/>
            <a:ext cx="4565028" cy="1045621"/>
          </a:xfrm>
          <a:prstGeom prst="rect">
            <a:avLst/>
          </a:prstGeom>
        </p:spPr>
      </p:pic>
      <p:pic>
        <p:nvPicPr>
          <p:cNvPr id="7" name="Picture 6" descr="Screen Shot 2018-08-30 at 8.34.36 P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6709" y="4419785"/>
            <a:ext cx="5335703" cy="10340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33571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Word Problems</a:t>
            </a:r>
            <a:endParaRPr lang="en-US" dirty="0"/>
          </a:p>
        </p:txBody>
      </p:sp>
      <p:pic>
        <p:nvPicPr>
          <p:cNvPr id="4" name="Content Placeholder 3" descr="Screen Shot 2018-09-03 at 4.55.38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6290" b="-1629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4087474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08-30 at 8.39.57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6595" r="-16595"/>
          <a:stretch>
            <a:fillRect/>
          </a:stretch>
        </p:blipFill>
        <p:spPr>
          <a:xfrm>
            <a:off x="-236739" y="797726"/>
            <a:ext cx="9688746" cy="5328437"/>
          </a:xfrm>
        </p:spPr>
      </p:pic>
    </p:spTree>
    <p:extLst>
      <p:ext uri="{BB962C8B-B14F-4D97-AF65-F5344CB8AC3E}">
        <p14:creationId xmlns:p14="http://schemas.microsoft.com/office/powerpoint/2010/main" val="8557463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8-08-30 at 8.40.23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76547" b="-7654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8177186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</TotalTime>
  <Words>85</Words>
  <Application>Microsoft Macintosh PowerPoint</Application>
  <PresentationFormat>On-screen Show (4:3)</PresentationFormat>
  <Paragraphs>15</Paragraphs>
  <Slides>24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Office Theme</vt:lpstr>
      <vt:lpstr>Day 12</vt:lpstr>
      <vt:lpstr>PowerPoint Presentation</vt:lpstr>
      <vt:lpstr>PowerPoint Presentation</vt:lpstr>
      <vt:lpstr>PowerPoint Presentation</vt:lpstr>
      <vt:lpstr>Examples</vt:lpstr>
      <vt:lpstr>PowerPoint Presentation</vt:lpstr>
      <vt:lpstr>Word Problems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Try to solve this one on your own</vt:lpstr>
      <vt:lpstr>PowerPoint Presentation</vt:lpstr>
      <vt:lpstr>What does the word percent mean?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Day 12</dc:title>
  <dc:creator>Mathew Tucker</dc:creator>
  <cp:lastModifiedBy>Mathew Tucker</cp:lastModifiedBy>
  <cp:revision>3</cp:revision>
  <dcterms:created xsi:type="dcterms:W3CDTF">2018-09-05T08:29:45Z</dcterms:created>
  <dcterms:modified xsi:type="dcterms:W3CDTF">2018-09-06T03:37:41Z</dcterms:modified>
</cp:coreProperties>
</file>