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7" r:id="rId19"/>
    <p:sldId id="273" r:id="rId20"/>
    <p:sldId id="274" r:id="rId21"/>
    <p:sldId id="275" r:id="rId22"/>
    <p:sldId id="276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43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6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3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6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5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39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1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7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7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5EC2-5B33-D444-8623-ED55ECCE4749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14E9A-2E26-3147-B731-7EFBEFD60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8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11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205" y="3600450"/>
            <a:ext cx="3639026" cy="25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75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47" b="-765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0774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" r="-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5364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84" r="-21784"/>
          <a:stretch>
            <a:fillRect/>
          </a:stretch>
        </p:blipFill>
        <p:spPr>
          <a:xfrm>
            <a:off x="-479482" y="520964"/>
            <a:ext cx="10191985" cy="5605199"/>
          </a:xfrm>
        </p:spPr>
      </p:pic>
    </p:spTree>
    <p:extLst>
      <p:ext uri="{BB962C8B-B14F-4D97-AF65-F5344CB8AC3E}">
        <p14:creationId xmlns:p14="http://schemas.microsoft.com/office/powerpoint/2010/main" val="443958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1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228" b="-31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754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solve this one on your own</a:t>
            </a:r>
            <a:endParaRPr lang="en-US" dirty="0"/>
          </a:p>
        </p:txBody>
      </p:sp>
      <p:pic>
        <p:nvPicPr>
          <p:cNvPr id="4" name="Content Placeholder 3" descr="Screen Shot 2018-09-03 at 5.0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068" b="-172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4143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5.03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484" r="-34484"/>
          <a:stretch>
            <a:fillRect/>
          </a:stretch>
        </p:blipFill>
        <p:spPr>
          <a:xfrm>
            <a:off x="-143509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605584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5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the word percent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673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Percent means, “per 100.”</a:t>
            </a:r>
          </a:p>
          <a:p>
            <a:endParaRPr lang="en-US" dirty="0"/>
          </a:p>
          <a:p>
            <a:r>
              <a:rPr lang="en-US" dirty="0" smtClean="0"/>
              <a:t>So 90% means, 90 per 100 or 90/100.</a:t>
            </a:r>
          </a:p>
          <a:p>
            <a:endParaRPr lang="en-US" dirty="0"/>
          </a:p>
          <a:p>
            <a:r>
              <a:rPr lang="en-US" dirty="0" smtClean="0"/>
              <a:t>A percent is a tool used to relate values.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72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14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00" r="-10500"/>
          <a:stretch>
            <a:fillRect/>
          </a:stretch>
        </p:blipFill>
        <p:spPr>
          <a:xfrm>
            <a:off x="-712715" y="480510"/>
            <a:ext cx="10515175" cy="5782941"/>
          </a:xfrm>
        </p:spPr>
      </p:pic>
    </p:spTree>
    <p:extLst>
      <p:ext uri="{BB962C8B-B14F-4D97-AF65-F5344CB8AC3E}">
        <p14:creationId xmlns:p14="http://schemas.microsoft.com/office/powerpoint/2010/main" val="1654993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08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993" b="-44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5852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</a:t>
            </a:r>
            <a:r>
              <a:rPr lang="en-US" dirty="0" smtClean="0"/>
              <a:t>these on your own. </a:t>
            </a:r>
          </a:p>
          <a:p>
            <a:endParaRPr lang="en-US" dirty="0"/>
          </a:p>
          <a:p>
            <a:r>
              <a:rPr lang="en-US" dirty="0" smtClean="0"/>
              <a:t>Next get into groups of 2 or 3 and compare solutions. </a:t>
            </a:r>
          </a:p>
          <a:p>
            <a:endParaRPr lang="en-US" dirty="0"/>
          </a:p>
          <a:p>
            <a:r>
              <a:rPr lang="en-US" dirty="0" smtClean="0"/>
              <a:t>Then chose one person to represent your group and do the problem on the board.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58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09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36" r="-40236"/>
          <a:stretch>
            <a:fillRect/>
          </a:stretch>
        </p:blipFill>
        <p:spPr>
          <a:xfrm>
            <a:off x="-1598966" y="120128"/>
            <a:ext cx="12137525" cy="6675172"/>
          </a:xfrm>
        </p:spPr>
      </p:pic>
    </p:spTree>
    <p:extLst>
      <p:ext uri="{BB962C8B-B14F-4D97-AF65-F5344CB8AC3E}">
        <p14:creationId xmlns:p14="http://schemas.microsoft.com/office/powerpoint/2010/main" val="385512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13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85" b="-99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9221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13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71" r="-15671"/>
          <a:stretch>
            <a:fillRect/>
          </a:stretch>
        </p:blipFill>
        <p:spPr>
          <a:xfrm>
            <a:off x="-617899" y="394705"/>
            <a:ext cx="10827216" cy="5954552"/>
          </a:xfrm>
        </p:spPr>
      </p:pic>
    </p:spTree>
    <p:extLst>
      <p:ext uri="{BB962C8B-B14F-4D97-AF65-F5344CB8AC3E}">
        <p14:creationId xmlns:p14="http://schemas.microsoft.com/office/powerpoint/2010/main" val="585659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2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060" b="-610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5551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2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43" b="-462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0152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24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09" r="-19909"/>
          <a:stretch>
            <a:fillRect/>
          </a:stretch>
        </p:blipFill>
        <p:spPr>
          <a:xfrm>
            <a:off x="-1233849" y="257416"/>
            <a:ext cx="11514337" cy="6332442"/>
          </a:xfrm>
        </p:spPr>
      </p:pic>
    </p:spTree>
    <p:extLst>
      <p:ext uri="{BB962C8B-B14F-4D97-AF65-F5344CB8AC3E}">
        <p14:creationId xmlns:p14="http://schemas.microsoft.com/office/powerpoint/2010/main" val="358793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8-30 at 8.21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197" y="358162"/>
            <a:ext cx="5169554" cy="1510584"/>
          </a:xfrm>
          <a:prstGeom prst="rect">
            <a:avLst/>
          </a:prstGeom>
        </p:spPr>
      </p:pic>
      <p:pic>
        <p:nvPicPr>
          <p:cNvPr id="5" name="Picture 4" descr="Screen Shot 2018-08-30 at 8.21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05" y="1933866"/>
            <a:ext cx="4262426" cy="1559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425" y="3607250"/>
            <a:ext cx="3940443" cy="1390745"/>
          </a:xfrm>
          <a:prstGeom prst="rect">
            <a:avLst/>
          </a:prstGeom>
        </p:spPr>
      </p:pic>
      <p:pic>
        <p:nvPicPr>
          <p:cNvPr id="7" name="Picture 6" descr="Screen Shot 2018-08-30 at 8.30.2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240" y="5128235"/>
            <a:ext cx="3595814" cy="12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9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3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13" r="-14913"/>
          <a:stretch>
            <a:fillRect/>
          </a:stretch>
        </p:blipFill>
        <p:spPr>
          <a:xfrm>
            <a:off x="-100566" y="862848"/>
            <a:ext cx="9422325" cy="5181916"/>
          </a:xfrm>
        </p:spPr>
      </p:pic>
    </p:spTree>
    <p:extLst>
      <p:ext uri="{BB962C8B-B14F-4D97-AF65-F5344CB8AC3E}">
        <p14:creationId xmlns:p14="http://schemas.microsoft.com/office/powerpoint/2010/main" val="308903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3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18" r="-17318"/>
          <a:stretch>
            <a:fillRect/>
          </a:stretch>
        </p:blipFill>
        <p:spPr>
          <a:xfrm>
            <a:off x="68168" y="1090768"/>
            <a:ext cx="9155905" cy="5035395"/>
          </a:xfrm>
        </p:spPr>
      </p:pic>
    </p:spTree>
    <p:extLst>
      <p:ext uri="{BB962C8B-B14F-4D97-AF65-F5344CB8AC3E}">
        <p14:creationId xmlns:p14="http://schemas.microsoft.com/office/powerpoint/2010/main" val="715463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</a:t>
            </a:r>
            <a:r>
              <a:rPr lang="en-US" dirty="0" smtClean="0"/>
              <a:t>these on your own. </a:t>
            </a:r>
          </a:p>
          <a:p>
            <a:endParaRPr lang="en-US" dirty="0"/>
          </a:p>
          <a:p>
            <a:r>
              <a:rPr lang="en-US" dirty="0" smtClean="0"/>
              <a:t>Next get into groups of 2 or 3 and compare solutions. </a:t>
            </a:r>
          </a:p>
          <a:p>
            <a:endParaRPr lang="en-US" dirty="0"/>
          </a:p>
          <a:p>
            <a:r>
              <a:rPr lang="en-US" dirty="0" smtClean="0"/>
              <a:t>Then chose one person to represent your group and do the problem on the board.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07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8-30 at 8.33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601" b="-93601"/>
          <a:stretch>
            <a:fillRect/>
          </a:stretch>
        </p:blipFill>
        <p:spPr>
          <a:xfrm>
            <a:off x="2931962" y="-65120"/>
            <a:ext cx="3287505" cy="1808001"/>
          </a:xfrm>
        </p:spPr>
      </p:pic>
      <p:pic>
        <p:nvPicPr>
          <p:cNvPr id="5" name="Picture 4" descr="Screen Shot 2018-08-30 at 8.34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799" y="1676327"/>
            <a:ext cx="4809255" cy="491268"/>
          </a:xfrm>
          <a:prstGeom prst="rect">
            <a:avLst/>
          </a:prstGeom>
        </p:spPr>
      </p:pic>
      <p:pic>
        <p:nvPicPr>
          <p:cNvPr id="6" name="Picture 5" descr="Screen Shot 2018-08-30 at 8.34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247" y="2783899"/>
            <a:ext cx="4565028" cy="1045621"/>
          </a:xfrm>
          <a:prstGeom prst="rect">
            <a:avLst/>
          </a:prstGeom>
        </p:spPr>
      </p:pic>
      <p:pic>
        <p:nvPicPr>
          <p:cNvPr id="7" name="Picture 6" descr="Screen Shot 2018-08-30 at 8.34.3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709" y="4419785"/>
            <a:ext cx="5335703" cy="103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095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pic>
        <p:nvPicPr>
          <p:cNvPr id="4" name="Content Placeholder 3" descr="Screen Shot 2018-09-03 at 4.55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90" b="-16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54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39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95" r="-16595"/>
          <a:stretch>
            <a:fillRect/>
          </a:stretch>
        </p:blipFill>
        <p:spPr>
          <a:xfrm>
            <a:off x="-236739" y="797726"/>
            <a:ext cx="9688746" cy="5328437"/>
          </a:xfrm>
        </p:spPr>
      </p:pic>
    </p:spTree>
    <p:extLst>
      <p:ext uri="{BB962C8B-B14F-4D97-AF65-F5344CB8AC3E}">
        <p14:creationId xmlns:p14="http://schemas.microsoft.com/office/powerpoint/2010/main" val="474383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120</Words>
  <Application>Microsoft Macintosh PowerPoint</Application>
  <PresentationFormat>On-screen Show (4:3)</PresentationFormat>
  <Paragraphs>21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Day 11</vt:lpstr>
      <vt:lpstr>Examples</vt:lpstr>
      <vt:lpstr>PowerPoint Presentation</vt:lpstr>
      <vt:lpstr>PowerPoint Presentation</vt:lpstr>
      <vt:lpstr>PowerPoint Presentation</vt:lpstr>
      <vt:lpstr>Examples</vt:lpstr>
      <vt:lpstr>PowerPoint Presentation</vt:lpstr>
      <vt:lpstr>Word Problems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Try to solve this one on your own</vt:lpstr>
      <vt:lpstr>PowerPoint Presentation</vt:lpstr>
      <vt:lpstr>What does the word percent mean?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11</dc:title>
  <dc:creator>Mathew Tucker</dc:creator>
  <cp:lastModifiedBy>Mathew Tucker</cp:lastModifiedBy>
  <cp:revision>5</cp:revision>
  <dcterms:created xsi:type="dcterms:W3CDTF">2018-09-03T21:42:37Z</dcterms:created>
  <dcterms:modified xsi:type="dcterms:W3CDTF">2018-09-04T00:25:58Z</dcterms:modified>
</cp:coreProperties>
</file>