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4" r:id="rId22"/>
    <p:sldId id="283" r:id="rId23"/>
    <p:sldId id="285" r:id="rId24"/>
    <p:sldId id="286" r:id="rId25"/>
    <p:sldId id="287" r:id="rId26"/>
    <p:sldId id="288" r:id="rId27"/>
    <p:sldId id="289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4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5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31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7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21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8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2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50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62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2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305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6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0ABB6-6043-8F4D-9830-754E24A22C5C}" type="datetimeFigureOut">
              <a:rPr lang="en-US" smtClean="0"/>
              <a:t>8/30/18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182D7-4A0D-1947-BD62-4E0F89BA2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1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70692"/>
            <a:ext cx="7772400" cy="1470025"/>
          </a:xfrm>
        </p:spPr>
        <p:txBody>
          <a:bodyPr/>
          <a:lstStyle/>
          <a:p>
            <a:r>
              <a:rPr lang="en-US" dirty="0" smtClean="0"/>
              <a:t>Day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615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9 at 9.11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991" b="-749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934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9 at 9.15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244" b="-72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4255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9 at 9.15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269" r="-48269"/>
          <a:stretch>
            <a:fillRect/>
          </a:stretch>
        </p:blipFill>
        <p:spPr>
          <a:xfrm>
            <a:off x="-1741272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780426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20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91" r="-14891"/>
          <a:stretch>
            <a:fillRect/>
          </a:stretch>
        </p:blipFill>
        <p:spPr>
          <a:xfrm>
            <a:off x="-748288" y="404878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4288877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20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168" b="-651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21046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20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279" b="-442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8826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21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803" r="-218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9841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Sole these on your own. </a:t>
            </a:r>
          </a:p>
          <a:p>
            <a:endParaRPr lang="en-US" dirty="0"/>
          </a:p>
          <a:p>
            <a:r>
              <a:rPr lang="en-US" dirty="0" smtClean="0"/>
              <a:t>Next get into groups of 2 or 3 and compare solutions. </a:t>
            </a:r>
          </a:p>
          <a:p>
            <a:endParaRPr lang="en-US" dirty="0"/>
          </a:p>
          <a:p>
            <a:r>
              <a:rPr lang="en-US" dirty="0" smtClean="0"/>
              <a:t>Then chose one person to represent your group and do the problem on the board.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117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08-30 at 8.21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197" y="358162"/>
            <a:ext cx="5169554" cy="1510584"/>
          </a:xfrm>
          <a:prstGeom prst="rect">
            <a:avLst/>
          </a:prstGeom>
        </p:spPr>
      </p:pic>
      <p:pic>
        <p:nvPicPr>
          <p:cNvPr id="5" name="Picture 4" descr="Screen Shot 2018-08-30 at 8.21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905" y="1933866"/>
            <a:ext cx="4262426" cy="15594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425" y="3607250"/>
            <a:ext cx="3940443" cy="1390745"/>
          </a:xfrm>
          <a:prstGeom prst="rect">
            <a:avLst/>
          </a:prstGeom>
        </p:spPr>
      </p:pic>
      <p:pic>
        <p:nvPicPr>
          <p:cNvPr id="7" name="Picture 6" descr="Screen Shot 2018-08-30 at 8.30.2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240" y="5128235"/>
            <a:ext cx="3595814" cy="120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1723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23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913" r="-14913"/>
          <a:stretch>
            <a:fillRect/>
          </a:stretch>
        </p:blipFill>
        <p:spPr>
          <a:xfrm>
            <a:off x="-100566" y="862848"/>
            <a:ext cx="9422325" cy="5181916"/>
          </a:xfrm>
        </p:spPr>
      </p:pic>
    </p:spTree>
    <p:extLst>
      <p:ext uri="{BB962C8B-B14F-4D97-AF65-F5344CB8AC3E}">
        <p14:creationId xmlns:p14="http://schemas.microsoft.com/office/powerpoint/2010/main" val="2165543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86" y="1600200"/>
            <a:ext cx="7802427" cy="4525963"/>
          </a:xfrm>
        </p:spPr>
      </p:pic>
    </p:spTree>
    <p:extLst>
      <p:ext uri="{BB962C8B-B14F-4D97-AF65-F5344CB8AC3E}">
        <p14:creationId xmlns:p14="http://schemas.microsoft.com/office/powerpoint/2010/main" val="1584633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23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18" r="-17318"/>
          <a:stretch>
            <a:fillRect/>
          </a:stretch>
        </p:blipFill>
        <p:spPr>
          <a:xfrm>
            <a:off x="68168" y="1090768"/>
            <a:ext cx="9155905" cy="5035395"/>
          </a:xfrm>
        </p:spPr>
      </p:pic>
    </p:spTree>
    <p:extLst>
      <p:ext uri="{BB962C8B-B14F-4D97-AF65-F5344CB8AC3E}">
        <p14:creationId xmlns:p14="http://schemas.microsoft.com/office/powerpoint/2010/main" val="1412222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Sole these on your own. </a:t>
            </a:r>
          </a:p>
          <a:p>
            <a:endParaRPr lang="en-US" dirty="0"/>
          </a:p>
          <a:p>
            <a:r>
              <a:rPr lang="en-US" dirty="0" smtClean="0"/>
              <a:t>Next get into groups of 2 or 3 and compare solutions. </a:t>
            </a:r>
          </a:p>
          <a:p>
            <a:endParaRPr lang="en-US" dirty="0"/>
          </a:p>
          <a:p>
            <a:r>
              <a:rPr lang="en-US" dirty="0" smtClean="0"/>
              <a:t>Then chose one person to represent your group and do the problem on the board.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94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8-30 at 8.33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3601" b="-93601"/>
          <a:stretch>
            <a:fillRect/>
          </a:stretch>
        </p:blipFill>
        <p:spPr>
          <a:xfrm>
            <a:off x="2931962" y="-65120"/>
            <a:ext cx="3287505" cy="1808001"/>
          </a:xfrm>
        </p:spPr>
      </p:pic>
      <p:pic>
        <p:nvPicPr>
          <p:cNvPr id="5" name="Picture 4" descr="Screen Shot 2018-08-30 at 8.34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799" y="1676327"/>
            <a:ext cx="4809255" cy="491268"/>
          </a:xfrm>
          <a:prstGeom prst="rect">
            <a:avLst/>
          </a:prstGeom>
        </p:spPr>
      </p:pic>
      <p:pic>
        <p:nvPicPr>
          <p:cNvPr id="6" name="Picture 5" descr="Screen Shot 2018-08-30 at 8.34.2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247" y="2783899"/>
            <a:ext cx="4565028" cy="1045621"/>
          </a:xfrm>
          <a:prstGeom prst="rect">
            <a:avLst/>
          </a:prstGeom>
        </p:spPr>
      </p:pic>
      <p:pic>
        <p:nvPicPr>
          <p:cNvPr id="7" name="Picture 6" descr="Screen Shot 2018-08-30 at 8.34.3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709" y="4419785"/>
            <a:ext cx="5335703" cy="103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7751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39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595" r="-16595"/>
          <a:stretch>
            <a:fillRect/>
          </a:stretch>
        </p:blipFill>
        <p:spPr>
          <a:xfrm>
            <a:off x="-236739" y="797726"/>
            <a:ext cx="9688746" cy="5328437"/>
          </a:xfrm>
        </p:spPr>
      </p:pic>
    </p:spTree>
    <p:extLst>
      <p:ext uri="{BB962C8B-B14F-4D97-AF65-F5344CB8AC3E}">
        <p14:creationId xmlns:p14="http://schemas.microsoft.com/office/powerpoint/2010/main" val="3889053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547" b="-765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77146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" r="-4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363768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784" r="-21784"/>
          <a:stretch>
            <a:fillRect/>
          </a:stretch>
        </p:blipFill>
        <p:spPr>
          <a:xfrm>
            <a:off x="-479482" y="520964"/>
            <a:ext cx="10191985" cy="5605199"/>
          </a:xfrm>
        </p:spPr>
      </p:pic>
    </p:spTree>
    <p:extLst>
      <p:ext uri="{BB962C8B-B14F-4D97-AF65-F5344CB8AC3E}">
        <p14:creationId xmlns:p14="http://schemas.microsoft.com/office/powerpoint/2010/main" val="2889836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1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228" b="-312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1905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9 at 9.09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511" b="-755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645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9 at 9.07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5511" b="-3055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8128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9 at 9.07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93" r="-2293"/>
          <a:stretch>
            <a:fillRect/>
          </a:stretch>
        </p:blipFill>
        <p:spPr>
          <a:xfrm>
            <a:off x="244304" y="1221010"/>
            <a:ext cx="8800678" cy="4840034"/>
          </a:xfrm>
        </p:spPr>
      </p:pic>
    </p:spTree>
    <p:extLst>
      <p:ext uri="{BB962C8B-B14F-4D97-AF65-F5344CB8AC3E}">
        <p14:creationId xmlns:p14="http://schemas.microsoft.com/office/powerpoint/2010/main" val="496654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9 at 9.11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686" b="-206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5346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9 at 9.11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059" b="-240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70328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29 at 9.11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055" b="-460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7661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 Tip</a:t>
            </a:r>
            <a:endParaRPr lang="en-US" dirty="0"/>
          </a:p>
        </p:txBody>
      </p:sp>
      <p:pic>
        <p:nvPicPr>
          <p:cNvPr id="4" name="Content Placeholder 3" descr="Screen Shot 2018-08-29 at 9.11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9835" b="-1798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2695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74</Words>
  <Application>Microsoft Macintosh PowerPoint</Application>
  <PresentationFormat>On-screen Show (4:3)</PresentationFormat>
  <Paragraphs>14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Day 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 Tip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Examples</vt:lpstr>
      <vt:lpstr>PowerPoint Presentation</vt:lpstr>
      <vt:lpstr>PowerPoint Presentation</vt:lpstr>
      <vt:lpstr>PowerPoint Presentation</vt:lpstr>
      <vt:lpstr>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10</dc:title>
  <dc:creator>Mathew Tucker</dc:creator>
  <cp:lastModifiedBy>Mathew Tucker</cp:lastModifiedBy>
  <cp:revision>4</cp:revision>
  <dcterms:created xsi:type="dcterms:W3CDTF">2018-08-31T01:15:36Z</dcterms:created>
  <dcterms:modified xsi:type="dcterms:W3CDTF">2018-08-31T01:49:37Z</dcterms:modified>
</cp:coreProperties>
</file>