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74" r:id="rId13"/>
    <p:sldId id="275" r:id="rId14"/>
    <p:sldId id="276" r:id="rId15"/>
    <p:sldId id="277" r:id="rId16"/>
    <p:sldId id="278" r:id="rId17"/>
    <p:sldId id="266" r:id="rId18"/>
    <p:sldId id="279" r:id="rId19"/>
    <p:sldId id="280" r:id="rId20"/>
    <p:sldId id="281" r:id="rId21"/>
    <p:sldId id="267" r:id="rId22"/>
    <p:sldId id="282" r:id="rId23"/>
    <p:sldId id="283" r:id="rId24"/>
    <p:sldId id="284" r:id="rId25"/>
    <p:sldId id="285" r:id="rId26"/>
    <p:sldId id="268" r:id="rId27"/>
    <p:sldId id="269" r:id="rId28"/>
    <p:sldId id="270" r:id="rId29"/>
    <p:sldId id="271" r:id="rId30"/>
    <p:sldId id="286" r:id="rId31"/>
    <p:sldId id="288" r:id="rId32"/>
    <p:sldId id="287" r:id="rId33"/>
    <p:sldId id="289" r:id="rId34"/>
    <p:sldId id="290" r:id="rId35"/>
    <p:sldId id="291" r:id="rId36"/>
    <p:sldId id="292" r:id="rId37"/>
    <p:sldId id="293" r:id="rId38"/>
    <p:sldId id="272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3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2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0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2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34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7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94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12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09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97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74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511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E5165-735E-A842-8308-2F05391EB11D}" type="datetimeFigureOut">
              <a:rPr lang="en-US" smtClean="0"/>
              <a:t>8/26/18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6E2A4-5AF8-3A4D-A0D0-A3B91A946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68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63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701" b="-577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0543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26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6880" b="-968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2779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26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21" b="-91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20167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28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679" b="-716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90894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28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10" b="-3510"/>
          <a:stretch>
            <a:fillRect/>
          </a:stretch>
        </p:blipFill>
        <p:spPr>
          <a:xfrm>
            <a:off x="457200" y="207232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278304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29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0479" b="-904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4218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29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386" b="-143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9754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786" b="-617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63966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30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582" b="-485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203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30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930" r="-159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3467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of Real Numbers </a:t>
            </a:r>
            <a:endParaRPr lang="en-US" dirty="0"/>
          </a:p>
        </p:txBody>
      </p:sp>
      <p:pic>
        <p:nvPicPr>
          <p:cNvPr id="4" name="Content Placeholder 3" descr="Screen Shot 2018-08-23 at 6.52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4460" b="-1244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783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31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231" b="-242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4219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5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473" b="-884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6919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35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379" r="-113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7472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35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557" b="-655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3277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35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880" r="-198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89137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36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932" b="-499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98553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069" b="-580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746409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006" b="-510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555976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423" b="-364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724894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7.3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478" b="-304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227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6.53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23" b="-194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99693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Lingo</a:t>
            </a:r>
            <a:endParaRPr lang="en-US" dirty="0"/>
          </a:p>
        </p:txBody>
      </p:sp>
      <p:pic>
        <p:nvPicPr>
          <p:cNvPr id="4" name="Content Placeholder 3" descr="Screen Shot 2018-08-26 at 9.37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472" b="-464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268797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38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6611" b="-1466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99384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37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363" b="-333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458355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Screen Shot 2018-08-26 at 9.40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42" r="-12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79882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40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016" b="-140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61209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40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36" r="-6436"/>
          <a:stretch>
            <a:fillRect/>
          </a:stretch>
        </p:blipFill>
        <p:spPr>
          <a:xfrm>
            <a:off x="-295943" y="765166"/>
            <a:ext cx="9747950" cy="5360997"/>
          </a:xfrm>
        </p:spPr>
      </p:pic>
    </p:spTree>
    <p:extLst>
      <p:ext uri="{BB962C8B-B14F-4D97-AF65-F5344CB8AC3E}">
        <p14:creationId xmlns:p14="http://schemas.microsoft.com/office/powerpoint/2010/main" val="39211101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40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526" r="-26526"/>
          <a:stretch>
            <a:fillRect/>
          </a:stretch>
        </p:blipFill>
        <p:spPr>
          <a:xfrm>
            <a:off x="-575112" y="649079"/>
            <a:ext cx="9929426" cy="5460802"/>
          </a:xfrm>
        </p:spPr>
      </p:pic>
    </p:spTree>
    <p:extLst>
      <p:ext uri="{BB962C8B-B14F-4D97-AF65-F5344CB8AC3E}">
        <p14:creationId xmlns:p14="http://schemas.microsoft.com/office/powerpoint/2010/main" val="19420938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6 at 9.41.1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080" r="-41080"/>
          <a:stretch>
            <a:fillRect/>
          </a:stretch>
        </p:blipFill>
        <p:spPr>
          <a:xfrm>
            <a:off x="-953114" y="439564"/>
            <a:ext cx="10339997" cy="5686600"/>
          </a:xfrm>
        </p:spPr>
      </p:pic>
    </p:spTree>
    <p:extLst>
      <p:ext uri="{BB962C8B-B14F-4D97-AF65-F5344CB8AC3E}">
        <p14:creationId xmlns:p14="http://schemas.microsoft.com/office/powerpoint/2010/main" val="36072079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mtClean="0"/>
              <a:t>What </a:t>
            </a:r>
            <a:r>
              <a:rPr lang="en-US" dirty="0" smtClean="0"/>
              <a:t>do y’all feel like you need to review?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53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Screen Shot 2018-08-23 at 6.53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577" r="-485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7182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6.53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451" r="-234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75095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6.53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405" b="-484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6780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Examples of the Orders of Operations</a:t>
            </a:r>
            <a:endParaRPr lang="en-US" dirty="0"/>
          </a:p>
        </p:txBody>
      </p:sp>
      <p:pic>
        <p:nvPicPr>
          <p:cNvPr id="4" name="Content Placeholder 3" descr="Screen Shot 2018-08-23 at 6.54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88" r="-115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12181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3 at 6.54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002" r="-270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278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Properties of Operations with Real Numbers</a:t>
            </a:r>
            <a:endParaRPr lang="en-US" dirty="0"/>
          </a:p>
        </p:txBody>
      </p:sp>
      <p:pic>
        <p:nvPicPr>
          <p:cNvPr id="4" name="Content Placeholder 3" descr="Screen Shot 2018-08-23 at 8.19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06" b="-38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3148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34</Words>
  <Application>Microsoft Macintosh PowerPoint</Application>
  <PresentationFormat>On-screen Show (4:3)</PresentationFormat>
  <Paragraphs>12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Day 6</vt:lpstr>
      <vt:lpstr>Division of Real Numbers </vt:lpstr>
      <vt:lpstr>PowerPoint Presentation</vt:lpstr>
      <vt:lpstr>Examples</vt:lpstr>
      <vt:lpstr>PowerPoint Presentation</vt:lpstr>
      <vt:lpstr>PowerPoint Presentation</vt:lpstr>
      <vt:lpstr>More Examples of the Orders of Operations</vt:lpstr>
      <vt:lpstr>PowerPoint Presentation</vt:lpstr>
      <vt:lpstr>Properties of Operations with Real Numbers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Lingo</vt:lpstr>
      <vt:lpstr>PowerPoint Presentation</vt:lpstr>
      <vt:lpstr>PowerPoint Presentation</vt:lpstr>
      <vt:lpstr>Examples</vt:lpstr>
      <vt:lpstr>PowerPoint Presentation</vt:lpstr>
      <vt:lpstr>PowerPoint Presentation</vt:lpstr>
      <vt:lpstr>PowerPoint Presentation</vt:lpstr>
      <vt:lpstr>PowerPoint Presentation</vt:lpstr>
      <vt:lpstr>Review Topics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6</dc:title>
  <dc:creator>Mathew Tucker</dc:creator>
  <cp:lastModifiedBy>Mathew Tucker</cp:lastModifiedBy>
  <cp:revision>4</cp:revision>
  <dcterms:created xsi:type="dcterms:W3CDTF">2018-08-26T18:57:39Z</dcterms:created>
  <dcterms:modified xsi:type="dcterms:W3CDTF">2018-08-27T02:44:17Z</dcterms:modified>
</cp:coreProperties>
</file>