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90" r:id="rId9"/>
    <p:sldId id="291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9" r:id="rId29"/>
    <p:sldId id="285" r:id="rId30"/>
    <p:sldId id="286" r:id="rId31"/>
    <p:sldId id="287" r:id="rId32"/>
    <p:sldId id="288" r:id="rId33"/>
    <p:sldId id="274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7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7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4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76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9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5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894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0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5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8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162D3-B3C9-3148-8914-6E9FAF8048D5}" type="datetimeFigureOut">
              <a:rPr lang="en-US" smtClean="0"/>
              <a:t>8/23/18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470A5-ADE1-DF4D-B349-80D3714F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5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437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of Real </a:t>
            </a:r>
            <a:r>
              <a:rPr lang="en-US" dirty="0" smtClean="0"/>
              <a:t>Numbers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Multiplication can be interpreted as repeated addition, or adding groups of the same term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708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5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987" b="-130987"/>
          <a:stretch>
            <a:fillRect/>
          </a:stretch>
        </p:blipFill>
        <p:spPr>
          <a:xfrm>
            <a:off x="457200" y="132344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31398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5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" b="60"/>
          <a:stretch>
            <a:fillRect/>
          </a:stretch>
        </p:blipFill>
        <p:spPr>
          <a:xfrm>
            <a:off x="457200" y="106296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274830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 Review</a:t>
            </a:r>
            <a:endParaRPr lang="en-US" dirty="0"/>
          </a:p>
        </p:txBody>
      </p:sp>
      <p:pic>
        <p:nvPicPr>
          <p:cNvPr id="4" name="Content Placeholder 3" descr="Screen Shot 2018-08-22 at 10.51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7" r="-1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0309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-b</a:t>
            </a:r>
            <a:r>
              <a:rPr lang="en-US" dirty="0"/>
              <a:t>=1/(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err="1" smtClean="0"/>
              <a:t>a</a:t>
            </a:r>
            <a:r>
              <a:rPr lang="en-US" baseline="30000" dirty="0" err="1" smtClean="0"/>
              <a:t>c</a:t>
            </a:r>
            <a:r>
              <a:rPr lang="en-US" dirty="0" smtClean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b+c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/a</a:t>
            </a:r>
            <a:r>
              <a:rPr lang="en-US" baseline="30000" dirty="0" smtClean="0"/>
              <a:t>c</a:t>
            </a:r>
            <a:r>
              <a:rPr lang="en-US" dirty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baseline="30000" dirty="0" smtClean="0"/>
              <a:t>-c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236759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</a:t>
            </a:r>
            <a:r>
              <a:rPr lang="en-US" dirty="0" smtClean="0"/>
              <a:t>Exponents(cont.)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1/b</a:t>
            </a:r>
            <a:r>
              <a:rPr lang="en-US" dirty="0"/>
              <a:t>=</a:t>
            </a:r>
            <a:r>
              <a:rPr lang="en-US" baseline="30000" dirty="0" err="1"/>
              <a:t>b</a:t>
            </a:r>
            <a:r>
              <a:rPr lang="en-US" dirty="0" err="1"/>
              <a:t>√a</a:t>
            </a:r>
            <a:r>
              <a:rPr lang="en-US" dirty="0"/>
              <a:t>=c </a:t>
            </a:r>
            <a:br>
              <a:rPr lang="en-US" dirty="0"/>
            </a:br>
            <a:r>
              <a:rPr lang="en-US" dirty="0"/>
              <a:t>(Why is this special? Because a=</a:t>
            </a:r>
            <a:r>
              <a:rPr lang="en-US" dirty="0" err="1"/>
              <a:t>c</a:t>
            </a:r>
            <a:r>
              <a:rPr lang="en-US" baseline="30000" dirty="0" err="1"/>
              <a:t>b</a:t>
            </a:r>
            <a:r>
              <a:rPr lang="en-US" baseline="30000" dirty="0"/>
              <a:t> 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(a/b)</a:t>
            </a:r>
            <a:r>
              <a:rPr lang="en-US" baseline="30000" dirty="0"/>
              <a:t>c</a:t>
            </a:r>
            <a:r>
              <a:rPr lang="en-US" dirty="0"/>
              <a:t>=a</a:t>
            </a:r>
            <a:r>
              <a:rPr lang="en-US" baseline="30000" dirty="0"/>
              <a:t>c</a:t>
            </a:r>
            <a:r>
              <a:rPr lang="en-US" dirty="0"/>
              <a:t>/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35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8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963" b="-56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0581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57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53" b="-47453"/>
          <a:stretch>
            <a:fillRect/>
          </a:stretch>
        </p:blipFill>
        <p:spPr>
          <a:xfrm>
            <a:off x="457200" y="120948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811778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Real Numbers </a:t>
            </a:r>
            <a:endParaRPr lang="en-US" dirty="0"/>
          </a:p>
        </p:txBody>
      </p:sp>
      <p:pic>
        <p:nvPicPr>
          <p:cNvPr id="4" name="Content Placeholder 3" descr="Screen Shot 2018-08-23 at 6.5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460" b="-1244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3479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23" b="-19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399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Subtracting Real Numbers</a:t>
            </a:r>
            <a:endParaRPr lang="en-US" dirty="0"/>
          </a:p>
        </p:txBody>
      </p:sp>
      <p:pic>
        <p:nvPicPr>
          <p:cNvPr id="4" name="Content Placeholder 3" descr="Screen Shot 2018-08-22 at 10.3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1265" b="-12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72132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8-08-23 at 6.5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7" r="-485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2282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51" r="-23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3916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405" b="-48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1705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Examples of the Orders of Operations</a:t>
            </a:r>
            <a:endParaRPr lang="en-US" dirty="0"/>
          </a:p>
        </p:txBody>
      </p:sp>
      <p:pic>
        <p:nvPicPr>
          <p:cNvPr id="4" name="Content Placeholder 3" descr="Screen Shot 2018-08-23 at 6.54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88" r="-11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4713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4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002" r="-270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07407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Properties of Operations with Real Numbers</a:t>
            </a:r>
            <a:endParaRPr lang="en-US" dirty="0"/>
          </a:p>
        </p:txBody>
      </p:sp>
      <p:pic>
        <p:nvPicPr>
          <p:cNvPr id="4" name="Content Placeholder 3" descr="Screen Shot 2018-08-23 at 8.19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06" b="-3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0790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701" b="-577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2928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786" b="-6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76253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73" b="-884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81589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69" b="-58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715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3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491" b="-82491"/>
          <a:stretch>
            <a:fillRect/>
          </a:stretch>
        </p:blipFill>
        <p:spPr>
          <a:xfrm>
            <a:off x="457200" y="1193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421027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06" b="-510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6795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423" b="-36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2257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78" b="-304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22366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mtClean="0"/>
              <a:t>What </a:t>
            </a:r>
            <a:r>
              <a:rPr lang="en-US" dirty="0" smtClean="0"/>
              <a:t>do y’all feel like you need to review?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5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76" y="1095520"/>
            <a:ext cx="5551847" cy="4525963"/>
          </a:xfrm>
        </p:spPr>
      </p:pic>
    </p:spTree>
    <p:extLst>
      <p:ext uri="{BB962C8B-B14F-4D97-AF65-F5344CB8AC3E}">
        <p14:creationId xmlns:p14="http://schemas.microsoft.com/office/powerpoint/2010/main" val="254122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8-22 at 10.40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47" b="-13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7916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0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488" b="-117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6629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Subtraction Using the Number Line</a:t>
            </a:r>
            <a:endParaRPr lang="en-US" dirty="0"/>
          </a:p>
        </p:txBody>
      </p:sp>
      <p:pic>
        <p:nvPicPr>
          <p:cNvPr id="4" name="Content Placeholder 3" descr="Screen Shot 2018-08-22 at 10.36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889" b="-738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8322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pic>
        <p:nvPicPr>
          <p:cNvPr id="4" name="Content Placeholder 3" descr="Screen Shot 2018-08-22 at 10.25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86" b="-8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370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/>
              <a:t>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¾ 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>
                <a:ea typeface="ＭＳ ゴシック"/>
                <a:cs typeface="ＭＳ ゴシック"/>
              </a:rPr>
              <a:t>9/12</a:t>
            </a:r>
          </a:p>
          <a:p>
            <a:pPr marL="0" indent="0">
              <a:buNone/>
            </a:pPr>
            <a:endParaRPr lang="en-US" dirty="0">
              <a:ea typeface="ＭＳ ゴシック"/>
              <a:cs typeface="ＭＳ ゴシック"/>
            </a:endParaRPr>
          </a:p>
          <a:p>
            <a:pPr marL="0" indent="0">
              <a:buNone/>
            </a:pPr>
            <a:r>
              <a:rPr lang="en-US" dirty="0" smtClean="0">
                <a:ea typeface="ＭＳ ゴシック"/>
                <a:cs typeface="ＭＳ ゴシック"/>
              </a:rPr>
              <a:t>6</a:t>
            </a:r>
            <a:r>
              <a:rPr lang="en-US" dirty="0" smtClean="0"/>
              <a:t>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>
                <a:ea typeface="ＭＳ ゴシック"/>
                <a:cs typeface="ＭＳ ゴシック"/>
              </a:rPr>
              <a:t>3.3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280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125</Words>
  <Application>Microsoft Macintosh PowerPoint</Application>
  <PresentationFormat>On-screen Show (4:3)</PresentationFormat>
  <Paragraphs>38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Day 5</vt:lpstr>
      <vt:lpstr>Subtracting Real Numbers</vt:lpstr>
      <vt:lpstr>PowerPoint Presentation</vt:lpstr>
      <vt:lpstr>PowerPoint Presentation</vt:lpstr>
      <vt:lpstr>PowerPoint Presentation</vt:lpstr>
      <vt:lpstr>PowerPoint Presentation</vt:lpstr>
      <vt:lpstr>Example of Subtraction Using the Number Line</vt:lpstr>
      <vt:lpstr>Inequalities</vt:lpstr>
      <vt:lpstr>Examples</vt:lpstr>
      <vt:lpstr>Multiplication of Real Numbers Review</vt:lpstr>
      <vt:lpstr>PowerPoint Presentation</vt:lpstr>
      <vt:lpstr>PowerPoint Presentation</vt:lpstr>
      <vt:lpstr>Exponent Review</vt:lpstr>
      <vt:lpstr>Rules of Exponents</vt:lpstr>
      <vt:lpstr>Rules of Exponents(cont.)</vt:lpstr>
      <vt:lpstr>PowerPoint Presentation</vt:lpstr>
      <vt:lpstr>PowerPoint Presentation</vt:lpstr>
      <vt:lpstr>Division of Real Numbers </vt:lpstr>
      <vt:lpstr>PowerPoint Presentation</vt:lpstr>
      <vt:lpstr>Examples</vt:lpstr>
      <vt:lpstr>PowerPoint Presentation</vt:lpstr>
      <vt:lpstr>PowerPoint Presentation</vt:lpstr>
      <vt:lpstr>More Examples of the Orders of Operations</vt:lpstr>
      <vt:lpstr>PowerPoint Presentation</vt:lpstr>
      <vt:lpstr>Properties of Operations with Real Numbers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 Topics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5</dc:title>
  <dc:creator>Mathew Tucker</dc:creator>
  <cp:lastModifiedBy>Mathew Tucker</cp:lastModifiedBy>
  <cp:revision>7</cp:revision>
  <dcterms:created xsi:type="dcterms:W3CDTF">2018-08-23T23:18:19Z</dcterms:created>
  <dcterms:modified xsi:type="dcterms:W3CDTF">2018-08-24T01:39:33Z</dcterms:modified>
</cp:coreProperties>
</file>