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66" r:id="rId4"/>
    <p:sldId id="267" r:id="rId5"/>
    <p:sldId id="262" r:id="rId6"/>
    <p:sldId id="265" r:id="rId7"/>
    <p:sldId id="263" r:id="rId8"/>
    <p:sldId id="257" r:id="rId9"/>
    <p:sldId id="258" r:id="rId10"/>
    <p:sldId id="288" r:id="rId11"/>
    <p:sldId id="259" r:id="rId12"/>
    <p:sldId id="260" r:id="rId13"/>
    <p:sldId id="261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9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3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DC03D-4E3D-0D4A-A09F-EBC80DE20EB6}" type="datetimeFigureOut">
              <a:rPr lang="en-US" smtClean="0"/>
              <a:t>8/22/18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8D876-A52E-3445-9CDD-64C978DE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22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DC03D-4E3D-0D4A-A09F-EBC80DE20EB6}" type="datetimeFigureOut">
              <a:rPr lang="en-US" smtClean="0"/>
              <a:t>8/22/18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8D876-A52E-3445-9CDD-64C978DE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27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DC03D-4E3D-0D4A-A09F-EBC80DE20EB6}" type="datetimeFigureOut">
              <a:rPr lang="en-US" smtClean="0"/>
              <a:t>8/22/18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8D876-A52E-3445-9CDD-64C978DE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745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DC03D-4E3D-0D4A-A09F-EBC80DE20EB6}" type="datetimeFigureOut">
              <a:rPr lang="en-US" smtClean="0"/>
              <a:t>8/22/18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8D876-A52E-3445-9CDD-64C978DE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DC03D-4E3D-0D4A-A09F-EBC80DE20EB6}" type="datetimeFigureOut">
              <a:rPr lang="en-US" smtClean="0"/>
              <a:t>8/22/18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8D876-A52E-3445-9CDD-64C978DE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739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DC03D-4E3D-0D4A-A09F-EBC80DE20EB6}" type="datetimeFigureOut">
              <a:rPr lang="en-US" smtClean="0"/>
              <a:t>8/22/18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8D876-A52E-3445-9CDD-64C978DE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32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DC03D-4E3D-0D4A-A09F-EBC80DE20EB6}" type="datetimeFigureOut">
              <a:rPr lang="en-US" smtClean="0"/>
              <a:t>8/22/18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8D876-A52E-3445-9CDD-64C978DE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06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DC03D-4E3D-0D4A-A09F-EBC80DE20EB6}" type="datetimeFigureOut">
              <a:rPr lang="en-US" smtClean="0"/>
              <a:t>8/22/18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8D876-A52E-3445-9CDD-64C978DE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445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DC03D-4E3D-0D4A-A09F-EBC80DE20EB6}" type="datetimeFigureOut">
              <a:rPr lang="en-US" smtClean="0"/>
              <a:t>8/22/18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8D876-A52E-3445-9CDD-64C978DE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246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DC03D-4E3D-0D4A-A09F-EBC80DE20EB6}" type="datetimeFigureOut">
              <a:rPr lang="en-US" smtClean="0"/>
              <a:t>8/22/18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8D876-A52E-3445-9CDD-64C978DE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93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DC03D-4E3D-0D4A-A09F-EBC80DE20EB6}" type="datetimeFigureOut">
              <a:rPr lang="en-US" smtClean="0"/>
              <a:t>8/22/18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8D876-A52E-3445-9CDD-64C978DE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678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DC03D-4E3D-0D4A-A09F-EBC80DE20EB6}" type="datetimeFigureOut">
              <a:rPr lang="en-US" smtClean="0"/>
              <a:t>8/22/18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8D876-A52E-3445-9CDD-64C978DE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745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37305"/>
            <a:ext cx="7772400" cy="1470025"/>
          </a:xfrm>
        </p:spPr>
        <p:txBody>
          <a:bodyPr/>
          <a:lstStyle/>
          <a:p>
            <a:r>
              <a:rPr lang="en-US" dirty="0" smtClean="0"/>
              <a:t>Day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Screen Shot 2018-08-22 at 10.53.3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2000640"/>
            <a:ext cx="66294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15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2 at 11.02.2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31" r="-67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03009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To add values with different signs, </a:t>
            </a:r>
            <a:r>
              <a:rPr lang="en-US" dirty="0" smtClean="0"/>
              <a:t>subtract the smaller absolute value from the larger absolute value. Then apply the sign of the number having the larger absolute value.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801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7778" y="1600200"/>
            <a:ext cx="7768443" cy="4525963"/>
          </a:xfrm>
        </p:spPr>
      </p:pic>
    </p:spTree>
    <p:extLst>
      <p:ext uri="{BB962C8B-B14F-4D97-AF65-F5344CB8AC3E}">
        <p14:creationId xmlns:p14="http://schemas.microsoft.com/office/powerpoint/2010/main" val="36593973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6958"/>
            <a:ext cx="8229600" cy="1143000"/>
          </a:xfrm>
        </p:spPr>
        <p:txBody>
          <a:bodyPr/>
          <a:lstStyle/>
          <a:p>
            <a:r>
              <a:rPr lang="en-US" dirty="0" smtClean="0"/>
              <a:t>Lingo</a:t>
            </a:r>
            <a:endParaRPr lang="en-US" dirty="0"/>
          </a:p>
        </p:txBody>
      </p:sp>
      <p:pic>
        <p:nvPicPr>
          <p:cNvPr id="4" name="Content Placeholder 3" descr="Screen Shot 2018-08-22 at 10.22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313" r="-47313"/>
          <a:stretch>
            <a:fillRect/>
          </a:stretch>
        </p:blipFill>
        <p:spPr>
          <a:xfrm>
            <a:off x="-439503" y="1107048"/>
            <a:ext cx="10153586" cy="5584081"/>
          </a:xfrm>
        </p:spPr>
      </p:pic>
    </p:spTree>
    <p:extLst>
      <p:ext uri="{BB962C8B-B14F-4D97-AF65-F5344CB8AC3E}">
        <p14:creationId xmlns:p14="http://schemas.microsoft.com/office/powerpoint/2010/main" val="31440453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Translating Problems</a:t>
            </a:r>
            <a:endParaRPr lang="en-US" dirty="0"/>
          </a:p>
        </p:txBody>
      </p:sp>
      <p:pic>
        <p:nvPicPr>
          <p:cNvPr id="4" name="Content Placeholder 3" descr="Screen Shot 2018-08-22 at 9.58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530" b="-2953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483706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2 at 9.58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2970" b="-429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692360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2 at 9.59.0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218" b="-262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711408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Inequalities</a:t>
            </a:r>
            <a:endParaRPr lang="en-US" dirty="0"/>
          </a:p>
        </p:txBody>
      </p:sp>
      <p:pic>
        <p:nvPicPr>
          <p:cNvPr id="4" name="Content Placeholder 3" descr="Screen Shot 2018-08-22 at 10.25.2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386" b="-83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152078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 </a:t>
            </a:r>
            <a:r>
              <a:rPr lang="en-US" dirty="0" smtClean="0">
                <a:latin typeface="ＭＳ ゴシック"/>
                <a:ea typeface="ＭＳ ゴシック"/>
                <a:cs typeface="ＭＳ ゴシック"/>
              </a:rPr>
              <a:t>☐ </a:t>
            </a:r>
            <a:r>
              <a:rPr lang="en-US" dirty="0" smtClean="0"/>
              <a:t>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¾ </a:t>
            </a:r>
            <a:r>
              <a:rPr lang="en-US" dirty="0" smtClean="0"/>
              <a:t> </a:t>
            </a:r>
            <a:r>
              <a:rPr lang="en-US" dirty="0" smtClean="0">
                <a:latin typeface="ＭＳ ゴシック"/>
                <a:ea typeface="ＭＳ ゴシック"/>
                <a:cs typeface="ＭＳ ゴシック"/>
              </a:rPr>
              <a:t>☐ </a:t>
            </a:r>
            <a:r>
              <a:rPr lang="en-US" dirty="0" smtClean="0">
                <a:ea typeface="ＭＳ ゴシック"/>
                <a:cs typeface="ＭＳ ゴシック"/>
              </a:rPr>
              <a:t>9/12</a:t>
            </a:r>
          </a:p>
          <a:p>
            <a:pPr marL="0" indent="0">
              <a:buNone/>
            </a:pPr>
            <a:endParaRPr lang="en-US" dirty="0">
              <a:ea typeface="ＭＳ ゴシック"/>
              <a:cs typeface="ＭＳ ゴシック"/>
            </a:endParaRPr>
          </a:p>
          <a:p>
            <a:pPr marL="0" indent="0">
              <a:buNone/>
            </a:pPr>
            <a:r>
              <a:rPr lang="en-US" dirty="0" smtClean="0">
                <a:ea typeface="ＭＳ ゴシック"/>
                <a:cs typeface="ＭＳ ゴシック"/>
              </a:rPr>
              <a:t>6</a:t>
            </a:r>
            <a:r>
              <a:rPr lang="en-US" dirty="0" smtClean="0"/>
              <a:t> </a:t>
            </a:r>
            <a:r>
              <a:rPr lang="en-US" dirty="0" smtClean="0">
                <a:latin typeface="ＭＳ ゴシック"/>
                <a:ea typeface="ＭＳ ゴシック"/>
                <a:cs typeface="ＭＳ ゴシック"/>
              </a:rPr>
              <a:t>☐ </a:t>
            </a:r>
            <a:r>
              <a:rPr lang="en-US" dirty="0" smtClean="0">
                <a:ea typeface="ＭＳ ゴシック"/>
                <a:cs typeface="ＭＳ ゴシック"/>
              </a:rPr>
              <a:t>3.3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800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Subtracting Real Numbers</a:t>
            </a:r>
            <a:endParaRPr lang="en-US" dirty="0"/>
          </a:p>
        </p:txBody>
      </p:sp>
      <p:pic>
        <p:nvPicPr>
          <p:cNvPr id="4" name="Content Placeholder 3" descr="Screen Shot 2018-08-22 at 10.35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1265" b="-1212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42561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Number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number line is an evenly divided line used for displaying numbers and operations, like addition and subtraction, on them.</a:t>
            </a:r>
          </a:p>
          <a:p>
            <a:r>
              <a:rPr lang="en-US" dirty="0" smtClean="0"/>
              <a:t>The origin of the number line is 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8485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2 at 10.36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2491" b="-82491"/>
          <a:stretch>
            <a:fillRect/>
          </a:stretch>
        </p:blipFill>
        <p:spPr>
          <a:xfrm>
            <a:off x="457200" y="11932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4488899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076" y="1095520"/>
            <a:ext cx="5551847" cy="4525963"/>
          </a:xfrm>
        </p:spPr>
      </p:pic>
    </p:spTree>
    <p:extLst>
      <p:ext uri="{BB962C8B-B14F-4D97-AF65-F5344CB8AC3E}">
        <p14:creationId xmlns:p14="http://schemas.microsoft.com/office/powerpoint/2010/main" val="41563608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8-08-22 at 10.40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447" b="-134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811223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2 at 10.40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7488" b="-1174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231175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Subtraction Using the Number Line</a:t>
            </a:r>
            <a:endParaRPr lang="en-US" dirty="0"/>
          </a:p>
        </p:txBody>
      </p:sp>
      <p:pic>
        <p:nvPicPr>
          <p:cNvPr id="4" name="Content Placeholder 3" descr="Screen Shot 2018-08-22 at 10.36.1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3889" b="-738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685930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Multiplication of Real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Multiplication can be interpreted as repeated addition, or adding groups of the same term together.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9234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2 at 10.45.2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0987" b="-130987"/>
          <a:stretch>
            <a:fillRect/>
          </a:stretch>
        </p:blipFill>
        <p:spPr>
          <a:xfrm>
            <a:off x="457200" y="132344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7238699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2 at 10.45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" b="60"/>
          <a:stretch>
            <a:fillRect/>
          </a:stretch>
        </p:blipFill>
        <p:spPr>
          <a:xfrm>
            <a:off x="457200" y="106296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8176837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 Review</a:t>
            </a:r>
            <a:endParaRPr lang="en-US" dirty="0"/>
          </a:p>
        </p:txBody>
      </p:sp>
      <p:pic>
        <p:nvPicPr>
          <p:cNvPr id="4" name="Content Placeholder 3" descr="Screen Shot 2018-08-22 at 10.51.5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37" r="-17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614717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An exponent, or power, is denoted as a super script(raised number) to the right of another number, the base. It means, to multiply the base by its self, that many times.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/>
              <a:t>b</a:t>
            </a:r>
            <a:r>
              <a:rPr lang="en-US" baseline="30000" dirty="0" err="1"/>
              <a:t>p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b, is the base</a:t>
            </a:r>
          </a:p>
          <a:p>
            <a:pPr marL="457200" lvl="1" indent="0">
              <a:buNone/>
            </a:pPr>
            <a:r>
              <a:rPr lang="en-US" dirty="0"/>
              <a:t>p, is the power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Examples:</a:t>
            </a:r>
          </a:p>
          <a:p>
            <a:pPr marL="457200" lvl="1" indent="0">
              <a:buNone/>
            </a:pP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=x*x</a:t>
            </a:r>
          </a:p>
          <a:p>
            <a:pPr marL="457200" lvl="1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3</a:t>
            </a:r>
            <a:r>
              <a:rPr lang="en-US" dirty="0" smtClean="0"/>
              <a:t>=3*3*3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266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2 at 10.15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2738" b="-82738"/>
          <a:stretch>
            <a:fillRect/>
          </a:stretch>
        </p:blipFill>
        <p:spPr>
          <a:xfrm>
            <a:off x="310671" y="16002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41243407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of Exponents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</a:t>
            </a:r>
            <a:r>
              <a:rPr lang="en-US" baseline="30000" dirty="0"/>
              <a:t>-b</a:t>
            </a:r>
            <a:r>
              <a:rPr lang="en-US" dirty="0"/>
              <a:t>=1/(</a:t>
            </a:r>
            <a:r>
              <a:rPr lang="en-US" dirty="0" err="1"/>
              <a:t>a</a:t>
            </a:r>
            <a:r>
              <a:rPr lang="en-US" baseline="30000" dirty="0" err="1"/>
              <a:t>b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a</a:t>
            </a:r>
            <a:r>
              <a:rPr lang="en-US" baseline="30000" dirty="0" err="1" smtClean="0"/>
              <a:t>b</a:t>
            </a:r>
            <a:r>
              <a:rPr lang="en-US" dirty="0" err="1" smtClean="0"/>
              <a:t>a</a:t>
            </a:r>
            <a:r>
              <a:rPr lang="en-US" baseline="30000" dirty="0" err="1" smtClean="0"/>
              <a:t>c</a:t>
            </a:r>
            <a:r>
              <a:rPr lang="en-US" dirty="0" smtClean="0"/>
              <a:t>=</a:t>
            </a:r>
            <a:r>
              <a:rPr lang="en-US" dirty="0" err="1" smtClean="0"/>
              <a:t>a</a:t>
            </a:r>
            <a:r>
              <a:rPr lang="en-US" baseline="30000" dirty="0" err="1" smtClean="0"/>
              <a:t>b+c</a:t>
            </a:r>
            <a:endParaRPr lang="en-US" baseline="30000" dirty="0" smtClean="0"/>
          </a:p>
          <a:p>
            <a:pPr marL="0" indent="0">
              <a:buNone/>
            </a:pPr>
            <a:endParaRPr lang="en-US" baseline="30000" dirty="0" smtClean="0"/>
          </a:p>
          <a:p>
            <a:pPr marL="0" indent="0">
              <a:buNone/>
            </a:pPr>
            <a:r>
              <a:rPr lang="en-US" dirty="0" err="1" smtClean="0"/>
              <a:t>a</a:t>
            </a:r>
            <a:r>
              <a:rPr lang="en-US" baseline="30000" dirty="0" err="1" smtClean="0"/>
              <a:t>b</a:t>
            </a:r>
            <a:r>
              <a:rPr lang="en-US" dirty="0" smtClean="0"/>
              <a:t>/a</a:t>
            </a:r>
            <a:r>
              <a:rPr lang="en-US" baseline="30000" dirty="0" smtClean="0"/>
              <a:t>c</a:t>
            </a:r>
            <a:r>
              <a:rPr lang="en-US" dirty="0"/>
              <a:t>=</a:t>
            </a:r>
            <a:r>
              <a:rPr lang="en-US" dirty="0" err="1" smtClean="0"/>
              <a:t>a</a:t>
            </a:r>
            <a:r>
              <a:rPr lang="en-US" baseline="30000" dirty="0" err="1" smtClean="0"/>
              <a:t>b</a:t>
            </a:r>
            <a:r>
              <a:rPr lang="en-US" baseline="30000" dirty="0" smtClean="0"/>
              <a:t>-c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120920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Rules of </a:t>
            </a:r>
            <a:r>
              <a:rPr lang="en-US" dirty="0" smtClean="0"/>
              <a:t>Exponents(cont.)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(</a:t>
            </a:r>
            <a:r>
              <a:rPr lang="en-US" dirty="0" err="1"/>
              <a:t>a</a:t>
            </a:r>
            <a:r>
              <a:rPr lang="en-US" baseline="30000" dirty="0" err="1"/>
              <a:t>b</a:t>
            </a:r>
            <a:r>
              <a:rPr lang="en-US" dirty="0"/>
              <a:t>)</a:t>
            </a:r>
            <a:r>
              <a:rPr lang="en-US" baseline="30000" dirty="0"/>
              <a:t>c</a:t>
            </a:r>
            <a:r>
              <a:rPr lang="en-US" dirty="0"/>
              <a:t>=</a:t>
            </a:r>
            <a:r>
              <a:rPr lang="en-US" dirty="0" err="1"/>
              <a:t>a</a:t>
            </a:r>
            <a:r>
              <a:rPr lang="en-US" baseline="30000" dirty="0" err="1"/>
              <a:t>bc</a:t>
            </a:r>
            <a:endParaRPr lang="en-US" baseline="30000" dirty="0"/>
          </a:p>
          <a:p>
            <a:pPr marL="0" indent="0">
              <a:buNone/>
            </a:pPr>
            <a:endParaRPr lang="en-US" baseline="30000" dirty="0"/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baseline="30000" dirty="0"/>
              <a:t>1/b</a:t>
            </a:r>
            <a:r>
              <a:rPr lang="en-US" dirty="0"/>
              <a:t>=</a:t>
            </a:r>
            <a:r>
              <a:rPr lang="en-US" baseline="30000" dirty="0" err="1"/>
              <a:t>b</a:t>
            </a:r>
            <a:r>
              <a:rPr lang="en-US" dirty="0" err="1"/>
              <a:t>√a</a:t>
            </a:r>
            <a:r>
              <a:rPr lang="en-US" dirty="0"/>
              <a:t>=c </a:t>
            </a:r>
            <a:br>
              <a:rPr lang="en-US" dirty="0"/>
            </a:br>
            <a:r>
              <a:rPr lang="en-US" dirty="0"/>
              <a:t>(Why is this special? Because a=</a:t>
            </a:r>
            <a:r>
              <a:rPr lang="en-US" dirty="0" err="1"/>
              <a:t>c</a:t>
            </a:r>
            <a:r>
              <a:rPr lang="en-US" baseline="30000" dirty="0" err="1"/>
              <a:t>b</a:t>
            </a:r>
            <a:r>
              <a:rPr lang="en-US" baseline="30000" dirty="0"/>
              <a:t> 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(a/b)</a:t>
            </a:r>
            <a:r>
              <a:rPr lang="en-US" baseline="30000" dirty="0"/>
              <a:t>c</a:t>
            </a:r>
            <a:r>
              <a:rPr lang="en-US" dirty="0"/>
              <a:t>=a</a:t>
            </a:r>
            <a:r>
              <a:rPr lang="en-US" baseline="30000" dirty="0"/>
              <a:t>c</a:t>
            </a:r>
            <a:r>
              <a:rPr lang="en-US" dirty="0"/>
              <a:t>/</a:t>
            </a:r>
            <a:r>
              <a:rPr lang="en-US" dirty="0" err="1"/>
              <a:t>b</a:t>
            </a:r>
            <a:r>
              <a:rPr lang="en-US" baseline="30000" dirty="0" err="1"/>
              <a:t>c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561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2 at 10.48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963" b="-569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957252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2 at 10.57.2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453" b="-47453"/>
          <a:stretch>
            <a:fillRect/>
          </a:stretch>
        </p:blipFill>
        <p:spPr>
          <a:xfrm>
            <a:off x="457200" y="120948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9213551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smtClean="0"/>
              <a:t>What </a:t>
            </a:r>
            <a:r>
              <a:rPr lang="en-US" dirty="0" smtClean="0"/>
              <a:t>do y’all feel like you need to review?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738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Using the Number Line to Add and Subtract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3+2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-4.5+5.5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-9-1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10-5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794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“absolute value” of a number is it’s distance from the origin.</a:t>
            </a:r>
          </a:p>
          <a:p>
            <a:r>
              <a:rPr lang="en-US" dirty="0" smtClean="0"/>
              <a:t>We use || to show we are taking the absolute power of a number.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63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|6|=6</a:t>
            </a:r>
          </a:p>
          <a:p>
            <a:endParaRPr lang="en-US" dirty="0"/>
          </a:p>
          <a:p>
            <a:r>
              <a:rPr lang="en-US" dirty="0" smtClean="0"/>
              <a:t>|-3|=3</a:t>
            </a:r>
          </a:p>
          <a:p>
            <a:endParaRPr lang="en-US" dirty="0"/>
          </a:p>
          <a:p>
            <a:r>
              <a:rPr lang="en-US" dirty="0" smtClean="0"/>
              <a:t>|-4.325|</a:t>
            </a:r>
          </a:p>
          <a:p>
            <a:endParaRPr lang="en-US" dirty="0"/>
          </a:p>
          <a:p>
            <a:r>
              <a:rPr lang="en-US" dirty="0" smtClean="0"/>
              <a:t>|(4+5)|=9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068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number line to find the absolute values of the following numbers: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-2</a:t>
            </a:r>
          </a:p>
          <a:p>
            <a:pPr marL="457200" lvl="1" indent="0">
              <a:buNone/>
            </a:pPr>
            <a:r>
              <a:rPr lang="en-US" dirty="0" smtClean="0"/>
              <a:t>4.5</a:t>
            </a:r>
          </a:p>
          <a:p>
            <a:pPr marL="457200" lvl="1" indent="0">
              <a:buNone/>
            </a:pPr>
            <a:r>
              <a:rPr lang="en-US" dirty="0" smtClean="0"/>
              <a:t>-5.25</a:t>
            </a:r>
          </a:p>
          <a:p>
            <a:pPr marL="457200" lvl="1" indent="0">
              <a:buNone/>
            </a:pPr>
            <a:r>
              <a:rPr lang="en-US" dirty="0" smtClean="0"/>
              <a:t>-(2</a:t>
            </a:r>
            <a:r>
              <a:rPr lang="en-US" baseline="30000" dirty="0" smtClean="0"/>
              <a:t>3</a:t>
            </a:r>
            <a:r>
              <a:rPr lang="en-US" dirty="0" smtClean="0"/>
              <a:t>)</a:t>
            </a:r>
          </a:p>
          <a:p>
            <a:pPr marL="457200" lvl="1" indent="0">
              <a:buNone/>
            </a:pPr>
            <a:r>
              <a:rPr lang="en-US" dirty="0" smtClean="0"/>
              <a:t>(-3)</a:t>
            </a:r>
            <a:r>
              <a:rPr lang="en-US" baseline="30000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370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Addition of Real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To add numbers of the same “sign,” add their absolute values and reapply their sign.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864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058" y="1600200"/>
            <a:ext cx="5345883" cy="4525963"/>
          </a:xfrm>
        </p:spPr>
      </p:pic>
    </p:spTree>
    <p:extLst>
      <p:ext uri="{BB962C8B-B14F-4D97-AF65-F5344CB8AC3E}">
        <p14:creationId xmlns:p14="http://schemas.microsoft.com/office/powerpoint/2010/main" val="363748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375</Words>
  <Application>Microsoft Macintosh PowerPoint</Application>
  <PresentationFormat>On-screen Show (4:3)</PresentationFormat>
  <Paragraphs>86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Day 4</vt:lpstr>
      <vt:lpstr>The Number Line</vt:lpstr>
      <vt:lpstr>PowerPoint Presentation</vt:lpstr>
      <vt:lpstr>Examples of Using the Number Line to Add and Subtract</vt:lpstr>
      <vt:lpstr>Absolute Value</vt:lpstr>
      <vt:lpstr>Examples</vt:lpstr>
      <vt:lpstr>PowerPoint Presentation</vt:lpstr>
      <vt:lpstr>Addition of Real Numbers</vt:lpstr>
      <vt:lpstr>PowerPoint Presentation</vt:lpstr>
      <vt:lpstr>PowerPoint Presentation</vt:lpstr>
      <vt:lpstr>PowerPoint Presentation</vt:lpstr>
      <vt:lpstr>PowerPoint Presentation</vt:lpstr>
      <vt:lpstr>Lingo</vt:lpstr>
      <vt:lpstr>Translating Problems</vt:lpstr>
      <vt:lpstr>PowerPoint Presentation</vt:lpstr>
      <vt:lpstr>PowerPoint Presentation</vt:lpstr>
      <vt:lpstr>Inequalities</vt:lpstr>
      <vt:lpstr>Examples</vt:lpstr>
      <vt:lpstr>Subtracting Real Numbers</vt:lpstr>
      <vt:lpstr>PowerPoint Presentation</vt:lpstr>
      <vt:lpstr>PowerPoint Presentation</vt:lpstr>
      <vt:lpstr>PowerPoint Presentation</vt:lpstr>
      <vt:lpstr>PowerPoint Presentation</vt:lpstr>
      <vt:lpstr>Example of Subtraction Using the Number Line</vt:lpstr>
      <vt:lpstr>Multiplication of Real Numbers</vt:lpstr>
      <vt:lpstr>PowerPoint Presentation</vt:lpstr>
      <vt:lpstr>PowerPoint Presentation</vt:lpstr>
      <vt:lpstr>Exponent Review</vt:lpstr>
      <vt:lpstr>Exponents</vt:lpstr>
      <vt:lpstr>Rules of Exponents</vt:lpstr>
      <vt:lpstr>Rules of Exponents(cont.)</vt:lpstr>
      <vt:lpstr>PowerPoint Presentation</vt:lpstr>
      <vt:lpstr>PowerPoint Presentation</vt:lpstr>
      <vt:lpstr>Review Topics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4</dc:title>
  <dc:creator>Mathew Tucker</dc:creator>
  <cp:lastModifiedBy>Mathew Tucker</cp:lastModifiedBy>
  <cp:revision>10</cp:revision>
  <dcterms:created xsi:type="dcterms:W3CDTF">2018-08-23T02:56:26Z</dcterms:created>
  <dcterms:modified xsi:type="dcterms:W3CDTF">2018-08-23T04:05:38Z</dcterms:modified>
</cp:coreProperties>
</file>