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6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82" r:id="rId29"/>
    <p:sldId id="283" r:id="rId30"/>
    <p:sldId id="292" r:id="rId31"/>
    <p:sldId id="293" r:id="rId32"/>
    <p:sldId id="291" r:id="rId33"/>
    <p:sldId id="284" r:id="rId34"/>
    <p:sldId id="285" r:id="rId35"/>
    <p:sldId id="286" r:id="rId36"/>
    <p:sldId id="287" r:id="rId37"/>
    <p:sldId id="288" r:id="rId38"/>
    <p:sldId id="290" r:id="rId39"/>
    <p:sldId id="289" r:id="rId40"/>
    <p:sldId id="294" r:id="rId41"/>
    <p:sldId id="295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0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9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9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6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3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5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66D15-06AD-314D-A146-5E4B2F824E18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BC2F6-6C43-1946-BDEE-7134E85B0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5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Fractions</a:t>
            </a:r>
            <a:endParaRPr lang="en-US" dirty="0"/>
          </a:p>
        </p:txBody>
      </p:sp>
      <p:pic>
        <p:nvPicPr>
          <p:cNvPr id="4" name="Content Placeholder 3" descr="Screen Shot 2018-08-21 at 11.0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487" b="-264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58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LCM</a:t>
            </a:r>
            <a:endParaRPr lang="en-US" dirty="0"/>
          </a:p>
        </p:txBody>
      </p:sp>
      <p:pic>
        <p:nvPicPr>
          <p:cNvPr id="4" name="Content Placeholder 3" descr="Screen Shot 2018-08-21 at 11.08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593" b="-55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539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Exponents and the Order of Operations</a:t>
            </a:r>
            <a:endParaRPr lang="en-US" dirty="0"/>
          </a:p>
        </p:txBody>
      </p:sp>
      <p:pic>
        <p:nvPicPr>
          <p:cNvPr id="4" name="Content Placeholder 3" descr="Screen Shot 2018-08-20 at 11.36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r="119"/>
          <a:stretch>
            <a:fillRect/>
          </a:stretch>
        </p:blipFill>
        <p:spPr>
          <a:xfrm>
            <a:off x="680480" y="2232653"/>
            <a:ext cx="7790193" cy="4284306"/>
          </a:xfrm>
        </p:spPr>
      </p:pic>
    </p:spTree>
    <p:extLst>
      <p:ext uri="{BB962C8B-B14F-4D97-AF65-F5344CB8AC3E}">
        <p14:creationId xmlns:p14="http://schemas.microsoft.com/office/powerpoint/2010/main" val="2732773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An exponent, or power, is denoted as a super script(raised number) to the right of another number, the base. It means, to multiply the base by its self, that many times.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b</a:t>
            </a:r>
            <a:r>
              <a:rPr lang="en-US" baseline="30000" dirty="0" err="1"/>
              <a:t>p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b, is the base</a:t>
            </a:r>
          </a:p>
          <a:p>
            <a:pPr marL="457200" lvl="1" indent="0">
              <a:buNone/>
            </a:pPr>
            <a:r>
              <a:rPr lang="en-US" dirty="0"/>
              <a:t>p, is the power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pPr marL="457200" lvl="1" indent="0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=x*x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3</a:t>
            </a:r>
            <a:r>
              <a:rPr lang="en-US" dirty="0" smtClean="0"/>
              <a:t>=3*3*3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1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2=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4=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2=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2=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208528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=9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=16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2</a:t>
            </a:r>
            <a:r>
              <a:rPr lang="en-US" dirty="0" smtClean="0"/>
              <a:t>=16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3</a:t>
            </a:r>
            <a:r>
              <a:rPr lang="en-US" dirty="0" smtClean="0"/>
              <a:t>=8</a:t>
            </a:r>
          </a:p>
          <a:p>
            <a:pPr marL="45720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Question: 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Why is </a:t>
            </a:r>
            <a:r>
              <a:rPr lang="en-US" dirty="0"/>
              <a:t>2</a:t>
            </a:r>
            <a:r>
              <a:rPr lang="en-US" baseline="30000" dirty="0"/>
              <a:t>4</a:t>
            </a:r>
            <a:r>
              <a:rPr lang="en-US" dirty="0" smtClean="0"/>
              <a:t>=4</a:t>
            </a:r>
            <a:r>
              <a:rPr lang="en-US" baseline="30000" dirty="0" smtClean="0"/>
              <a:t>2 </a:t>
            </a:r>
            <a:r>
              <a:rPr lang="en-US" dirty="0" smtClean="0"/>
              <a:t>but 2</a:t>
            </a:r>
            <a:r>
              <a:rPr lang="en-US" baseline="30000" dirty="0" smtClean="0"/>
              <a:t>3</a:t>
            </a:r>
            <a:r>
              <a:rPr lang="en-US" dirty="0" smtClean="0"/>
              <a:t>≠3</a:t>
            </a:r>
            <a:r>
              <a:rPr lang="en-US" baseline="30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7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=3*3=9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/>
              <a:t>5</a:t>
            </a:r>
            <a:r>
              <a:rPr lang="en-US" dirty="0" smtClean="0"/>
              <a:t>=2*2*2*2*2=32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2</a:t>
            </a:r>
            <a:r>
              <a:rPr lang="en-US" dirty="0" smtClean="0"/>
              <a:t>=5*5=25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</a:t>
            </a:r>
            <a:r>
              <a:rPr lang="en-US" dirty="0" smtClean="0"/>
              <a:t>=9*9*9=729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5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-b</a:t>
            </a:r>
            <a:r>
              <a:rPr lang="en-US" dirty="0"/>
              <a:t>=1/(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err="1" smtClean="0"/>
              <a:t>a</a:t>
            </a:r>
            <a:r>
              <a:rPr lang="en-US" baseline="30000" dirty="0" err="1" smtClean="0"/>
              <a:t>c</a:t>
            </a:r>
            <a:r>
              <a:rPr lang="en-US" dirty="0" smtClean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b+c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/a</a:t>
            </a:r>
            <a:r>
              <a:rPr lang="en-US" baseline="30000" dirty="0" smtClean="0"/>
              <a:t>c</a:t>
            </a:r>
            <a:r>
              <a:rPr lang="en-US" dirty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baseline="30000" dirty="0" smtClean="0"/>
              <a:t>-c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5641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-1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2</a:t>
            </a:r>
            <a:r>
              <a:rPr lang="en-US" dirty="0" smtClean="0"/>
              <a:t>5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4</a:t>
            </a:r>
            <a:r>
              <a:rPr lang="en-US" dirty="0" smtClean="0"/>
              <a:t>/5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2929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</a:t>
            </a:r>
            <a:r>
              <a:rPr lang="en-US" dirty="0" smtClean="0"/>
              <a:t>Exponents(cont.)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1/b</a:t>
            </a:r>
            <a:r>
              <a:rPr lang="en-US" dirty="0"/>
              <a:t>=</a:t>
            </a:r>
            <a:r>
              <a:rPr lang="en-US" baseline="30000" dirty="0" err="1"/>
              <a:t>b</a:t>
            </a:r>
            <a:r>
              <a:rPr lang="en-US" dirty="0" err="1"/>
              <a:t>√a</a:t>
            </a:r>
            <a:r>
              <a:rPr lang="en-US" dirty="0"/>
              <a:t>=c </a:t>
            </a:r>
            <a:br>
              <a:rPr lang="en-US" dirty="0"/>
            </a:br>
            <a:r>
              <a:rPr lang="en-US" dirty="0"/>
              <a:t>(Why is this special? Because a=</a:t>
            </a:r>
            <a:r>
              <a:rPr lang="en-US" dirty="0" err="1"/>
              <a:t>c</a:t>
            </a:r>
            <a:r>
              <a:rPr lang="en-US" baseline="30000" dirty="0" err="1"/>
              <a:t>b</a:t>
            </a:r>
            <a:r>
              <a:rPr lang="en-US" baseline="30000" dirty="0"/>
              <a:t> 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(a/b)</a:t>
            </a:r>
            <a:r>
              <a:rPr lang="en-US" baseline="30000" dirty="0"/>
              <a:t>c</a:t>
            </a:r>
            <a:r>
              <a:rPr lang="en-US" dirty="0"/>
              <a:t>=a</a:t>
            </a:r>
            <a:r>
              <a:rPr lang="en-US" baseline="30000" dirty="0"/>
              <a:t>c</a:t>
            </a:r>
            <a:r>
              <a:rPr lang="en-US" dirty="0"/>
              <a:t>/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26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buy a new </a:t>
            </a:r>
            <a:r>
              <a:rPr lang="en-US" dirty="0" err="1" smtClean="0"/>
              <a:t>tv</a:t>
            </a:r>
            <a:r>
              <a:rPr lang="en-US" dirty="0" smtClean="0"/>
              <a:t>, which is in a box that is 55” long; and, your car interior is only 4ft 2in wide on the inside</a:t>
            </a:r>
            <a:r>
              <a:rPr lang="mr-IN" dirty="0" smtClean="0"/>
              <a:t>…</a:t>
            </a:r>
            <a:r>
              <a:rPr lang="en-US" dirty="0" smtClean="0"/>
              <a:t> can the </a:t>
            </a:r>
            <a:r>
              <a:rPr lang="en-US" dirty="0" err="1" smtClean="0"/>
              <a:t>tv</a:t>
            </a:r>
            <a:r>
              <a:rPr lang="en-US" dirty="0" smtClean="0"/>
              <a:t> fit?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5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(7/5)</a:t>
            </a:r>
            <a:r>
              <a:rPr lang="en-US" baseline="30000" dirty="0"/>
              <a:t>2</a:t>
            </a:r>
            <a:endParaRPr lang="en-US" dirty="0" smtClean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67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3</a:t>
            </a:r>
            <a:r>
              <a:rPr lang="en-US" baseline="30000" dirty="0" smtClean="0"/>
              <a:t>2</a:t>
            </a:r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5</a:t>
            </a:r>
            <a:r>
              <a:rPr lang="en-US" dirty="0" smtClean="0"/>
              <a:t>2</a:t>
            </a:r>
            <a:r>
              <a:rPr lang="en-US" baseline="30000" dirty="0" smtClean="0"/>
              <a:t>-3</a:t>
            </a:r>
          </a:p>
          <a:p>
            <a:pPr marL="457200" lvl="1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3/2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(4/9)</a:t>
            </a:r>
            <a:r>
              <a:rPr lang="en-US" baseline="30000" dirty="0" smtClean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3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=3</a:t>
            </a:r>
            <a:r>
              <a:rPr lang="en-US" baseline="30000" dirty="0" smtClean="0"/>
              <a:t>4</a:t>
            </a:r>
            <a:r>
              <a:rPr lang="en-US" dirty="0" smtClean="0"/>
              <a:t>=(</a:t>
            </a:r>
            <a:r>
              <a:rPr lang="en-US" dirty="0"/>
              <a:t>3*3</a:t>
            </a:r>
            <a:r>
              <a:rPr lang="en-US" dirty="0" smtClean="0"/>
              <a:t>) (</a:t>
            </a:r>
            <a:r>
              <a:rPr lang="en-US" dirty="0"/>
              <a:t>3*3)</a:t>
            </a:r>
            <a:r>
              <a:rPr lang="en-US" dirty="0" smtClean="0"/>
              <a:t>=9*9=81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5</a:t>
            </a:r>
            <a:r>
              <a:rPr lang="en-US" dirty="0" smtClean="0"/>
              <a:t>2</a:t>
            </a:r>
            <a:r>
              <a:rPr lang="en-US" baseline="30000" dirty="0" smtClean="0"/>
              <a:t>-3</a:t>
            </a:r>
            <a:r>
              <a:rPr lang="en-US" dirty="0" smtClean="0"/>
              <a:t>=2</a:t>
            </a:r>
            <a:r>
              <a:rPr lang="en-US" baseline="30000" dirty="0" smtClean="0"/>
              <a:t>5-3</a:t>
            </a:r>
            <a:r>
              <a:rPr lang="en-US" dirty="0" smtClean="0"/>
              <a:t>=(2*2*2*2*2)/(</a:t>
            </a:r>
            <a:r>
              <a:rPr lang="en-US" dirty="0"/>
              <a:t>2*2*2</a:t>
            </a:r>
            <a:r>
              <a:rPr lang="en-US" dirty="0" smtClean="0"/>
              <a:t>)=2</a:t>
            </a:r>
            <a:r>
              <a:rPr lang="en-US" baseline="30000" dirty="0" smtClean="0"/>
              <a:t>2</a:t>
            </a:r>
            <a:r>
              <a:rPr lang="en-US" dirty="0" smtClean="0"/>
              <a:t>=4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  <a:r>
              <a:rPr lang="en-US" dirty="0" smtClean="0"/>
              <a:t>=5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3/2</a:t>
            </a:r>
            <a:r>
              <a:rPr lang="en-US" dirty="0" smtClean="0"/>
              <a:t>=√(9*9*9)=</a:t>
            </a:r>
            <a:r>
              <a:rPr lang="en-US" dirty="0"/>
              <a:t>√</a:t>
            </a:r>
            <a:r>
              <a:rPr lang="en-US" dirty="0" smtClean="0"/>
              <a:t>(3*3*3*3*3*3)=3*3*3=27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(4/9)</a:t>
            </a:r>
            <a:r>
              <a:rPr lang="en-US" baseline="30000" dirty="0" smtClean="0"/>
              <a:t>1/2</a:t>
            </a:r>
            <a:r>
              <a:rPr lang="en-US" dirty="0" smtClean="0"/>
              <a:t>=2/3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415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see the table on </a:t>
            </a:r>
            <a:r>
              <a:rPr lang="en-US" dirty="0" err="1" smtClean="0"/>
              <a:t>pg</a:t>
            </a:r>
            <a:r>
              <a:rPr lang="en-US" dirty="0" smtClean="0"/>
              <a:t> 39 in your </a:t>
            </a:r>
            <a:r>
              <a:rPr lang="en-US" dirty="0" err="1" smtClean="0"/>
              <a:t>ebook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47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Content Placeholder 3" descr="Screen Shot 2018-08-20 at 12.29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1" b="31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665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of Operation</a:t>
            </a:r>
            <a:endParaRPr lang="en-US" dirty="0"/>
          </a:p>
        </p:txBody>
      </p:sp>
      <p:pic>
        <p:nvPicPr>
          <p:cNvPr id="4" name="Content Placeholder 3" descr="FQSFG48FB0B260G.LARGE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763" r="-108763"/>
          <a:stretch>
            <a:fillRect/>
          </a:stretch>
        </p:blipFill>
        <p:spPr>
          <a:xfrm rot="16200000">
            <a:off x="457200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764118" y="5453529"/>
            <a:ext cx="3570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this kind</a:t>
            </a:r>
            <a:r>
              <a:rPr lang="mr-IN" dirty="0" smtClean="0"/>
              <a:t>…</a:t>
            </a:r>
            <a:r>
              <a:rPr lang="en-US" dirty="0" smtClean="0"/>
              <a:t> But if you are playing this kind, start with the wrench.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35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Pink				-	(Parenthesis)</a:t>
            </a:r>
          </a:p>
          <a:p>
            <a:r>
              <a:rPr lang="en-US" dirty="0" smtClean="0"/>
              <a:t>Elephants		-	(Exponents)</a:t>
            </a:r>
          </a:p>
          <a:p>
            <a:r>
              <a:rPr lang="en-US" dirty="0" smtClean="0"/>
              <a:t>Marching 		-	(Multiplication)</a:t>
            </a:r>
          </a:p>
          <a:p>
            <a:r>
              <a:rPr lang="en-US" dirty="0" smtClean="0"/>
              <a:t>Down 			-	(Division)</a:t>
            </a:r>
          </a:p>
          <a:p>
            <a:r>
              <a:rPr lang="en-US" dirty="0" smtClean="0"/>
              <a:t>A 					-	(Addition)</a:t>
            </a:r>
          </a:p>
          <a:p>
            <a:r>
              <a:rPr lang="en-US" dirty="0" smtClean="0"/>
              <a:t>Street				-	(Street)</a:t>
            </a:r>
          </a:p>
        </p:txBody>
      </p:sp>
    </p:spTree>
    <p:extLst>
      <p:ext uri="{BB962C8B-B14F-4D97-AF65-F5344CB8AC3E}">
        <p14:creationId xmlns:p14="http://schemas.microsoft.com/office/powerpoint/2010/main" val="4104369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8-08-21 at 11.21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06" r="-44606"/>
          <a:stretch>
            <a:fillRect/>
          </a:stretch>
        </p:blipFill>
        <p:spPr>
          <a:xfrm>
            <a:off x="433291" y="1143000"/>
            <a:ext cx="8552329" cy="4983163"/>
          </a:xfrm>
        </p:spPr>
      </p:pic>
    </p:spTree>
    <p:extLst>
      <p:ext uri="{BB962C8B-B14F-4D97-AF65-F5344CB8AC3E}">
        <p14:creationId xmlns:p14="http://schemas.microsoft.com/office/powerpoint/2010/main" val="340139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14" r="-13914"/>
          <a:stretch>
            <a:fillRect/>
          </a:stretch>
        </p:blipFill>
        <p:spPr>
          <a:xfrm>
            <a:off x="279739" y="1600200"/>
            <a:ext cx="8690940" cy="4779682"/>
          </a:xfrm>
        </p:spPr>
      </p:pic>
    </p:spTree>
    <p:extLst>
      <p:ext uri="{BB962C8B-B14F-4D97-AF65-F5344CB8AC3E}">
        <p14:creationId xmlns:p14="http://schemas.microsoft.com/office/powerpoint/2010/main" val="164848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720" r="-357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942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 of Fractions</a:t>
            </a:r>
            <a:endParaRPr lang="en-US" dirty="0"/>
          </a:p>
        </p:txBody>
      </p:sp>
      <p:pic>
        <p:nvPicPr>
          <p:cNvPr id="4" name="Content Placeholder 3" descr="Screen Shot 2018-08-21 at 11.14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178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7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350" r="-453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103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7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48" r="-38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894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7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415" b="-60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315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494" b="-40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8799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0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993" b="-45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5677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9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64" b="-54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968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9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766" b="-537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800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9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31" b="-82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442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8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28" b="-17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3062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19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2" r="-19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9354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Fraction</a:t>
            </a:r>
            <a:endParaRPr lang="en-US" dirty="0"/>
          </a:p>
        </p:txBody>
      </p:sp>
      <p:pic>
        <p:nvPicPr>
          <p:cNvPr id="4" name="Content Placeholder 3" descr="Screen Shot 2018-08-21 at 11.07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417" b="-734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464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6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48" b="-28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90353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1 at 11.27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3" b="-20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2921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Fractions</a:t>
            </a:r>
            <a:endParaRPr lang="en-US" dirty="0"/>
          </a:p>
        </p:txBody>
      </p:sp>
      <p:pic>
        <p:nvPicPr>
          <p:cNvPr id="4" name="Content Placeholder 3" descr="Screen Shot 2018-08-21 at 11.07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913" b="-229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3073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Principle</a:t>
            </a:r>
            <a:endParaRPr lang="en-US" dirty="0"/>
          </a:p>
        </p:txBody>
      </p:sp>
      <p:pic>
        <p:nvPicPr>
          <p:cNvPr id="4" name="Content Placeholder 3" descr="Screen Shot 2018-08-21 at 11.07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660" b="-456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31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Fractions</a:t>
            </a:r>
            <a:endParaRPr lang="en-US" dirty="0"/>
          </a:p>
        </p:txBody>
      </p:sp>
      <p:pic>
        <p:nvPicPr>
          <p:cNvPr id="4" name="Content Placeholder 3" descr="Screen Shot 2018-08-21 at 11.07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429" b="-434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474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Reciprocal</a:t>
            </a:r>
            <a:endParaRPr lang="en-US" dirty="0"/>
          </a:p>
        </p:txBody>
      </p:sp>
      <p:pic>
        <p:nvPicPr>
          <p:cNvPr id="4" name="Content Placeholder 3" descr="Screen Shot 2018-08-21 at 11.07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524" b="-475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8593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Fractions</a:t>
            </a:r>
            <a:endParaRPr lang="en-US" dirty="0"/>
          </a:p>
        </p:txBody>
      </p:sp>
      <p:pic>
        <p:nvPicPr>
          <p:cNvPr id="4" name="Content Placeholder 3" descr="Screen Shot 2018-08-21 at 11.07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73" b="-220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71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448</Words>
  <Application>Microsoft Macintosh PowerPoint</Application>
  <PresentationFormat>On-screen Show (4:3)</PresentationFormat>
  <Paragraphs>109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Day 3</vt:lpstr>
      <vt:lpstr>PowerPoint Presentation</vt:lpstr>
      <vt:lpstr>Quick Review of Fractions</vt:lpstr>
      <vt:lpstr>Parts of a Fraction</vt:lpstr>
      <vt:lpstr>Types of Fractions</vt:lpstr>
      <vt:lpstr>Fundamental Principle</vt:lpstr>
      <vt:lpstr>Multiplying Fractions</vt:lpstr>
      <vt:lpstr>Reciprocal</vt:lpstr>
      <vt:lpstr>Dividing Fractions</vt:lpstr>
      <vt:lpstr>Adding and Subtracting Fractions</vt:lpstr>
      <vt:lpstr>LCM</vt:lpstr>
      <vt:lpstr>Exponents and the Order of Operations</vt:lpstr>
      <vt:lpstr>Exponents</vt:lpstr>
      <vt:lpstr>Class Examples</vt:lpstr>
      <vt:lpstr>Class Examples</vt:lpstr>
      <vt:lpstr>Class Examples</vt:lpstr>
      <vt:lpstr>Rules of Exponents</vt:lpstr>
      <vt:lpstr>Examples</vt:lpstr>
      <vt:lpstr>Rules of Exponents(cont.)</vt:lpstr>
      <vt:lpstr>Examples</vt:lpstr>
      <vt:lpstr>Class Examples</vt:lpstr>
      <vt:lpstr>Class Examples</vt:lpstr>
      <vt:lpstr>Lingo</vt:lpstr>
      <vt:lpstr>Practice</vt:lpstr>
      <vt:lpstr>Orders of Operation</vt:lpstr>
      <vt:lpstr>THE RULES!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3</dc:title>
  <dc:creator>Mathew Tucker</dc:creator>
  <cp:lastModifiedBy>Mathew Tucker</cp:lastModifiedBy>
  <cp:revision>13</cp:revision>
  <dcterms:created xsi:type="dcterms:W3CDTF">2018-08-21T15:15:00Z</dcterms:created>
  <dcterms:modified xsi:type="dcterms:W3CDTF">2018-08-22T17:11:58Z</dcterms:modified>
</cp:coreProperties>
</file>