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 autoAdjust="0"/>
    <p:restoredTop sz="94576" autoAdjust="0"/>
  </p:normalViewPr>
  <p:slideViewPr>
    <p:cSldViewPr snapToGrid="0" snapToObjects="1">
      <p:cViewPr varScale="1">
        <p:scale>
          <a:sx n="82" d="100"/>
          <a:sy n="82" d="100"/>
        </p:scale>
        <p:origin x="-15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7FBA0BD9-2D42-6445-98F8-7E327A668AF6}" type="datetimeFigureOut">
              <a:rPr lang="en-US" smtClean="0"/>
              <a:t>8/20/18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7112C048-822E-5F4E-A0D5-586EB31194E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tucker@math.wichita.edu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Kc0Kthyo0hU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vFRTgr7MfWw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lassdoor.com/Job/mathematician-jobs-SRCH_KO0,13.htm?srs=TAB_OVER_SALARY_SEARCH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_s5RFgd59a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400" y="2509180"/>
            <a:ext cx="4013200" cy="599440"/>
          </a:xfrm>
        </p:spPr>
        <p:txBody>
          <a:bodyPr>
            <a:noAutofit/>
          </a:bodyPr>
          <a:lstStyle/>
          <a:p>
            <a:r>
              <a:rPr lang="en-US" sz="2400" dirty="0" err="1"/>
              <a:t>Bienvenido</a:t>
            </a:r>
            <a:r>
              <a:rPr lang="en-US" sz="2400" dirty="0"/>
              <a:t> a </a:t>
            </a:r>
            <a:r>
              <a:rPr lang="en-US" sz="2400" dirty="0" err="1"/>
              <a:t>clase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7899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IT IS OK TO MAKE MISTAKES! 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 am here to help! If you need it, ask me!(This is true of all of your instructors)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If a problem is getting under your skin</a:t>
            </a:r>
            <a:r>
              <a:rPr lang="mr-IN" dirty="0" smtClean="0"/>
              <a:t>…</a:t>
            </a:r>
            <a:r>
              <a:rPr lang="en-US" dirty="0" smtClean="0"/>
              <a:t> TAKE A BREAK!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MISSING A PROBLEM IS NOT THE SAME THING AS FAILING! YOU ONLY FAIL IN MATH WHEN YOU GIVE UP!!!!!!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If you were on a sport team, would you judge yourself harshly if a teammate was better than you?(Hint: your answer should be, “no”) Then why do it here? 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If you were on a sport team, and wanted to get better, what would you do?(hint: the answer should be, “practice”) The same is true with math. I am here, because I practiced. And you can be too!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EACH AND EVERYONE OF YOU CAN DO WELL IN THIS CLASS!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If this is your first class on your first day in college then</a:t>
            </a:r>
            <a:r>
              <a:rPr lang="mr-IN" dirty="0" smtClean="0"/>
              <a:t>…</a:t>
            </a:r>
            <a:r>
              <a:rPr lang="en-US" dirty="0" smtClean="0"/>
              <a:t>, welcome! It will be hard at times, but you can do this!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dirty="0" smtClean="0"/>
              <a:t>Words </a:t>
            </a:r>
            <a:r>
              <a:rPr lang="en-US" dirty="0"/>
              <a:t>of </a:t>
            </a:r>
            <a:r>
              <a:rPr lang="en-US" dirty="0" smtClean="0"/>
              <a:t>Advice and Encouragement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20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The syllabus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Introductions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Expectations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What is math?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Where is math?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Work and math?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Final thoughts</a:t>
            </a:r>
            <a:r>
              <a:rPr lang="mr-IN" smtClean="0"/>
              <a:t>…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Algebra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29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Instructor name: 	Matt Tucker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Contact info:		</a:t>
            </a:r>
            <a:r>
              <a:rPr lang="en-US" dirty="0" smtClean="0">
                <a:hlinkClick r:id="rId2"/>
              </a:rPr>
              <a:t>mtucker@math.wichita.edu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		Feel free to email me whenever.</a:t>
            </a:r>
            <a:br>
              <a:rPr lang="en-US" dirty="0" smtClean="0"/>
            </a:br>
            <a:r>
              <a:rPr lang="en-US" dirty="0" smtClean="0"/>
              <a:t>			That said, allow me 24hrs to respond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Office hours:	</a:t>
            </a:r>
            <a:r>
              <a:rPr lang="en-US" dirty="0" smtClean="0"/>
              <a:t>	MWF: 	11:45am-1:15pm(Room 325 in </a:t>
            </a:r>
            <a:r>
              <a:rPr lang="en-US" dirty="0" err="1" smtClean="0"/>
              <a:t>Jabara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			Tues:	1pm-2pm (Math Lab in </a:t>
            </a:r>
            <a:r>
              <a:rPr lang="en-US" dirty="0" err="1" smtClean="0"/>
              <a:t>Jabara</a:t>
            </a:r>
            <a:r>
              <a:rPr lang="en-US" dirty="0" smtClean="0"/>
              <a:t>)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Course </a:t>
            </a:r>
            <a:r>
              <a:rPr lang="en-US" dirty="0" smtClean="0"/>
              <a:t>description:	Refresher of algebra topics from high school </a:t>
            </a:r>
            <a:br>
              <a:rPr lang="en-US" dirty="0" smtClean="0"/>
            </a:br>
            <a:r>
              <a:rPr lang="en-US" dirty="0" smtClean="0"/>
              <a:t>			algebra.	</a:t>
            </a:r>
            <a:endParaRPr lang="en-US" sz="2800" b="1" u="sng" dirty="0">
              <a:solidFill>
                <a:srgbClr val="FF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Grades:		ALEKS			–	20%</a:t>
            </a:r>
            <a:br>
              <a:rPr lang="en-US" dirty="0"/>
            </a:br>
            <a:r>
              <a:rPr lang="en-US" dirty="0"/>
              <a:t>			Attendance/Participation	–	10%</a:t>
            </a:r>
            <a:br>
              <a:rPr lang="en-US" dirty="0"/>
            </a:br>
            <a:r>
              <a:rPr lang="en-US" dirty="0"/>
              <a:t>			Exams (eight in total)	–	50%</a:t>
            </a:r>
            <a:br>
              <a:rPr lang="en-US" dirty="0"/>
            </a:br>
            <a:r>
              <a:rPr lang="en-US" dirty="0"/>
              <a:t>			Comprehensive Final	–	20%</a:t>
            </a:r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/>
              <a:t>F</a:t>
            </a:r>
            <a:r>
              <a:rPr lang="en-US" dirty="0" smtClean="0"/>
              <a:t>inal:			</a:t>
            </a:r>
            <a:r>
              <a:rPr lang="en-US" sz="2400" b="1" u="sng" dirty="0" smtClean="0">
                <a:solidFill>
                  <a:srgbClr val="FF0000"/>
                </a:solidFill>
              </a:rPr>
              <a:t>Saturday</a:t>
            </a:r>
            <a:r>
              <a:rPr lang="en-US" sz="2400" b="1" u="sng" dirty="0">
                <a:solidFill>
                  <a:srgbClr val="FF0000"/>
                </a:solidFill>
              </a:rPr>
              <a:t>, December 8 from 1:00-2:</a:t>
            </a:r>
            <a:r>
              <a:rPr lang="en-US" sz="2400" b="1" u="sng" dirty="0" smtClean="0">
                <a:solidFill>
                  <a:srgbClr val="FF0000"/>
                </a:solidFill>
              </a:rPr>
              <a:t>50pm</a:t>
            </a:r>
            <a:r>
              <a:rPr lang="en-US" sz="2400" dirty="0" smtClean="0">
                <a:solidFill>
                  <a:srgbClr val="FFFFFF"/>
                </a:solidFill>
              </a:rPr>
              <a:t/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			Pro tip- Ask for that day off ASAP!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syllabus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842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Who I am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Introduce yourselves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841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Mine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Yours?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278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What do y’all think math is?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2"/>
              </a:rPr>
              <a:t>https://youtu.be/</a:t>
            </a:r>
            <a:r>
              <a:rPr lang="en-US" dirty="0" smtClean="0">
                <a:hlinkClick r:id="rId2"/>
              </a:rPr>
              <a:t>Kc0Kthyo0hU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stop, for time, at 1:36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dirty="0"/>
              <a:t>What is math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661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What are some examples of where we can find math?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2"/>
              </a:rPr>
              <a:t>https://youtu.be/</a:t>
            </a:r>
            <a:r>
              <a:rPr lang="en-US" dirty="0" smtClean="0">
                <a:hlinkClick r:id="rId2"/>
              </a:rPr>
              <a:t>vFRTgr7MfWw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is math</a:t>
            </a:r>
            <a:r>
              <a:rPr lang="en-US" dirty="0" smtClean="0"/>
              <a:t>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28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What jobs are y’all hoping for?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Where is the math?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Jobs with math degree</a:t>
            </a:r>
            <a:br>
              <a:rPr lang="en-US" dirty="0" smtClean="0"/>
            </a:br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://www.glassdoor.com/Job/mathematician-jobs-SRCH_KO0,13.htm?srs=TAB_OVER_SALARY_SEARCH</a:t>
            </a: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Life, Work, and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  <a:r>
              <a:rPr lang="en-US" dirty="0" err="1" smtClean="0"/>
              <a:t>mathEmatics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767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2"/>
              </a:rPr>
              <a:t>https://youtu.be/</a:t>
            </a:r>
            <a:r>
              <a:rPr lang="en-US" dirty="0" smtClean="0">
                <a:hlinkClick r:id="rId2"/>
              </a:rPr>
              <a:t>_s5RFgd59ao</a:t>
            </a:r>
            <a:endParaRPr lang="en-US" dirty="0" smtClean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Extra credit: find another image.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Tupper’s Self-Referential 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0573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92</TotalTime>
  <Words>328</Words>
  <Application>Microsoft Macintosh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BlackTie</vt:lpstr>
      <vt:lpstr>Bienvenido a clase</vt:lpstr>
      <vt:lpstr>Beginning Algebra</vt:lpstr>
      <vt:lpstr>The syllabus</vt:lpstr>
      <vt:lpstr>Introductions</vt:lpstr>
      <vt:lpstr>Expectations</vt:lpstr>
      <vt:lpstr>What is math?</vt:lpstr>
      <vt:lpstr>Where is math? </vt:lpstr>
      <vt:lpstr>Life, Work, and… mathEmatics?</vt:lpstr>
      <vt:lpstr>Tupper’s Self-Referential Formula</vt:lpstr>
      <vt:lpstr>Words of Advice and Encouragement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Bienvenido a clase</dc:title>
  <dc:creator>Mathew Tucker</dc:creator>
  <cp:lastModifiedBy>Mathew Tucker</cp:lastModifiedBy>
  <cp:revision>14</cp:revision>
  <dcterms:created xsi:type="dcterms:W3CDTF">2018-08-15T01:03:31Z</dcterms:created>
  <dcterms:modified xsi:type="dcterms:W3CDTF">2018-08-20T22:16:33Z</dcterms:modified>
</cp:coreProperties>
</file>